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 id="2147483684" r:id="rId3"/>
    <p:sldMasterId id="2147483783" r:id="rId4"/>
  </p:sldMasterIdLst>
  <p:notesMasterIdLst>
    <p:notesMasterId r:id="rId26"/>
  </p:notesMasterIdLst>
  <p:sldIdLst>
    <p:sldId id="256" r:id="rId5"/>
    <p:sldId id="259" r:id="rId6"/>
    <p:sldId id="318" r:id="rId7"/>
    <p:sldId id="258" r:id="rId8"/>
    <p:sldId id="264" r:id="rId9"/>
    <p:sldId id="320" r:id="rId10"/>
    <p:sldId id="266" r:id="rId11"/>
    <p:sldId id="326" r:id="rId12"/>
    <p:sldId id="327" r:id="rId13"/>
    <p:sldId id="368" r:id="rId14"/>
    <p:sldId id="369" r:id="rId15"/>
    <p:sldId id="321" r:id="rId16"/>
    <p:sldId id="325" r:id="rId17"/>
    <p:sldId id="351" r:id="rId18"/>
    <p:sldId id="371" r:id="rId19"/>
    <p:sldId id="370" r:id="rId20"/>
    <p:sldId id="322" r:id="rId21"/>
    <p:sldId id="367" r:id="rId22"/>
    <p:sldId id="362" r:id="rId23"/>
    <p:sldId id="313" r:id="rId24"/>
    <p:sldId id="314"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Century Gothic" panose="020B0502020202020204" pitchFamily="34" charset="0"/>
      <p:regular r:id="rId31"/>
      <p:bold r:id="rId32"/>
      <p:italic r:id="rId33"/>
      <p:boldItalic r:id="rId34"/>
    </p:embeddedFont>
    <p:embeddedFont>
      <p:font typeface="Helvetica Neue" panose="020B0604020202020204" charset="0"/>
      <p:regular r:id="rId35"/>
      <p:bold r:id="rId36"/>
      <p:italic r:id="rId37"/>
      <p:boldItalic r:id="rId38"/>
    </p:embeddedFont>
    <p:embeddedFont>
      <p:font typeface="Roboto" panose="02000000000000000000"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5" roundtripDataSignature="AMtx7mjblp1JO+/GHzCNVCoJPFOO8sjwK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036139-740A-4A79-8285-26C5EE526784}">
  <a:tblStyle styleId="{98036139-740A-4A79-8285-26C5EE526784}"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BED"/>
          </a:solidFill>
        </a:fill>
      </a:tcStyle>
    </a:wholeTbl>
    <a:band1H>
      <a:tcTxStyle b="off" i="off"/>
      <a:tcStyle>
        <a:tcBdr/>
        <a:fill>
          <a:solidFill>
            <a:srgbClr val="CBD4D9"/>
          </a:solidFill>
        </a:fill>
      </a:tcStyle>
    </a:band1H>
    <a:band2H>
      <a:tcTxStyle b="off" i="off"/>
      <a:tcStyle>
        <a:tcBdr/>
      </a:tcStyle>
    </a:band2H>
    <a:band1V>
      <a:tcTxStyle b="off" i="off"/>
      <a:tcStyle>
        <a:tcBdr/>
        <a:fill>
          <a:solidFill>
            <a:srgbClr val="CBD4D9"/>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55460FE5-0D6B-438A-8B17-0BF99DFA5EA9}" styleName="Table_1">
    <a:wholeTbl>
      <a:tcTxStyle b="off" i="off">
        <a:font>
          <a:latin typeface="Arial"/>
          <a:ea typeface="Arial"/>
          <a:cs typeface="Arial"/>
        </a:font>
        <a:schemeClr val="dk1"/>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cBdr>
      </a:tcStyle>
    </a:band1V>
    <a:band2V>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2"/>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Arial"/>
          <a:ea typeface="Arial"/>
          <a:cs typeface="Arial"/>
        </a:font>
        <a:schemeClr val="lt1"/>
      </a:tcTxStyle>
      <a:tcStyle>
        <a:tcBdr/>
        <a:fill>
          <a:solidFill>
            <a:schemeClr val="accent2"/>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7789" autoAdjust="0"/>
    <p:restoredTop sz="92701" autoAdjust="0"/>
  </p:normalViewPr>
  <p:slideViewPr>
    <p:cSldViewPr snapToGrid="0">
      <p:cViewPr varScale="1">
        <p:scale>
          <a:sx n="69" d="100"/>
          <a:sy n="69" d="100"/>
        </p:scale>
        <p:origin x="187"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font" Target="fonts/font13.fntdata"/><Relationship Id="rId117"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8.fntdata"/><Relationship Id="rId42" Type="http://schemas.openxmlformats.org/officeDocument/2006/relationships/font" Target="fonts/font16.fntdata"/><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115" Type="http://customschemas.google.com/relationships/presentationmetadata" Target="meta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11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11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font" Target="fonts/font12.fntdata"/><Relationship Id="rId11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961" name="Google Shape;96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8"/>
        <p:cNvGrpSpPr/>
        <p:nvPr/>
      </p:nvGrpSpPr>
      <p:grpSpPr>
        <a:xfrm>
          <a:off x="0" y="0"/>
          <a:ext cx="0" cy="0"/>
          <a:chOff x="0" y="0"/>
          <a:chExt cx="0" cy="0"/>
        </a:xfrm>
      </p:grpSpPr>
      <p:sp>
        <p:nvSpPr>
          <p:cNvPr id="1079" name="Google Shape;1079;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7 Districts are via DHT connections – say at the outset or no?</a:t>
            </a:r>
            <a:endParaRPr dirty="0"/>
          </a:p>
        </p:txBody>
      </p:sp>
      <p:sp>
        <p:nvSpPr>
          <p:cNvPr id="1080" name="Google Shape;108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36026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8"/>
        <p:cNvGrpSpPr/>
        <p:nvPr/>
      </p:nvGrpSpPr>
      <p:grpSpPr>
        <a:xfrm>
          <a:off x="0" y="0"/>
          <a:ext cx="0" cy="0"/>
          <a:chOff x="0" y="0"/>
          <a:chExt cx="0" cy="0"/>
        </a:xfrm>
      </p:grpSpPr>
      <p:sp>
        <p:nvSpPr>
          <p:cNvPr id="1079" name="Google Shape;1079;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80" name="Google Shape;108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95013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Google Shape;1149;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1150" name="Google Shape;115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89552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8"/>
        <p:cNvGrpSpPr/>
        <p:nvPr/>
      </p:nvGrpSpPr>
      <p:grpSpPr>
        <a:xfrm>
          <a:off x="0" y="0"/>
          <a:ext cx="0" cy="0"/>
          <a:chOff x="0" y="0"/>
          <a:chExt cx="0" cy="0"/>
        </a:xfrm>
      </p:grpSpPr>
      <p:sp>
        <p:nvSpPr>
          <p:cNvPr id="1079" name="Google Shape;1079;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When asking teachers to think broadly across all summer learning programs…..</a:t>
            </a:r>
            <a:endParaRPr dirty="0"/>
          </a:p>
        </p:txBody>
      </p:sp>
      <p:sp>
        <p:nvSpPr>
          <p:cNvPr id="1080" name="Google Shape;108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53308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4"/>
        <p:cNvGrpSpPr/>
        <p:nvPr/>
      </p:nvGrpSpPr>
      <p:grpSpPr>
        <a:xfrm>
          <a:off x="0" y="0"/>
          <a:ext cx="0" cy="0"/>
          <a:chOff x="0" y="0"/>
          <a:chExt cx="0" cy="0"/>
        </a:xfrm>
      </p:grpSpPr>
      <p:sp>
        <p:nvSpPr>
          <p:cNvPr id="1555" name="Google Shape;1555;p1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56" name="Google Shape;1556;p1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26806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4"/>
        <p:cNvGrpSpPr/>
        <p:nvPr/>
      </p:nvGrpSpPr>
      <p:grpSpPr>
        <a:xfrm>
          <a:off x="0" y="0"/>
          <a:ext cx="0" cy="0"/>
          <a:chOff x="0" y="0"/>
          <a:chExt cx="0" cy="0"/>
        </a:xfrm>
      </p:grpSpPr>
      <p:sp>
        <p:nvSpPr>
          <p:cNvPr id="1555" name="Google Shape;1555;p1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56" name="Google Shape;1556;p1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1722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4"/>
        <p:cNvGrpSpPr/>
        <p:nvPr/>
      </p:nvGrpSpPr>
      <p:grpSpPr>
        <a:xfrm>
          <a:off x="0" y="0"/>
          <a:ext cx="0" cy="0"/>
          <a:chOff x="0" y="0"/>
          <a:chExt cx="0" cy="0"/>
        </a:xfrm>
      </p:grpSpPr>
      <p:sp>
        <p:nvSpPr>
          <p:cNvPr id="1555" name="Google Shape;1555;p1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56" name="Google Shape;1556;p1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33365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Google Shape;1149;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1150" name="Google Shape;115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43398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8"/>
        <p:cNvGrpSpPr/>
        <p:nvPr/>
      </p:nvGrpSpPr>
      <p:grpSpPr>
        <a:xfrm>
          <a:off x="0" y="0"/>
          <a:ext cx="0" cy="0"/>
          <a:chOff x="0" y="0"/>
          <a:chExt cx="0" cy="0"/>
        </a:xfrm>
      </p:grpSpPr>
      <p:sp>
        <p:nvSpPr>
          <p:cNvPr id="1079" name="Google Shape;1079;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7 Districts are via DHT connections – say at the outset or no?</a:t>
            </a:r>
            <a:endParaRPr dirty="0"/>
          </a:p>
        </p:txBody>
      </p:sp>
      <p:sp>
        <p:nvSpPr>
          <p:cNvPr id="1080" name="Google Shape;108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06597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8"/>
        <p:cNvGrpSpPr/>
        <p:nvPr/>
      </p:nvGrpSpPr>
      <p:grpSpPr>
        <a:xfrm>
          <a:off x="0" y="0"/>
          <a:ext cx="0" cy="0"/>
          <a:chOff x="0" y="0"/>
          <a:chExt cx="0" cy="0"/>
        </a:xfrm>
      </p:grpSpPr>
      <p:sp>
        <p:nvSpPr>
          <p:cNvPr id="1079" name="Google Shape;1079;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7 Districts are via DHT connections – say at the outset or no?</a:t>
            </a:r>
            <a:endParaRPr dirty="0"/>
          </a:p>
        </p:txBody>
      </p:sp>
      <p:sp>
        <p:nvSpPr>
          <p:cNvPr id="1080" name="Google Shape;108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78424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1017" name="Google Shape;101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5"/>
        <p:cNvGrpSpPr/>
        <p:nvPr/>
      </p:nvGrpSpPr>
      <p:grpSpPr>
        <a:xfrm>
          <a:off x="0" y="0"/>
          <a:ext cx="0" cy="0"/>
          <a:chOff x="0" y="0"/>
          <a:chExt cx="0" cy="0"/>
        </a:xfrm>
      </p:grpSpPr>
      <p:sp>
        <p:nvSpPr>
          <p:cNvPr id="1666" name="Google Shape;1666;p1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67" name="Google Shape;1667;p1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75227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1"/>
        <p:cNvGrpSpPr/>
        <p:nvPr/>
      </p:nvGrpSpPr>
      <p:grpSpPr>
        <a:xfrm>
          <a:off x="0" y="0"/>
          <a:ext cx="0" cy="0"/>
          <a:chOff x="0" y="0"/>
          <a:chExt cx="0" cy="0"/>
        </a:xfrm>
      </p:grpSpPr>
      <p:sp>
        <p:nvSpPr>
          <p:cNvPr id="1672" name="Google Shape;1672;p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3" name="Google Shape;1673;p1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3528742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28" name="Google Shape;112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4381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4" name="Google Shape;56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400"/>
              <a:buFont typeface="Calibri"/>
              <a:buNone/>
            </a:pPr>
            <a:endParaRPr dirty="0"/>
          </a:p>
        </p:txBody>
      </p:sp>
      <p:sp>
        <p:nvSpPr>
          <p:cNvPr id="565" name="Google Shape;56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Google Shape;110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0" name="Google Shape;1110;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11" name="Google Shape;1111;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dirty="0"/>
          </a:p>
        </p:txBody>
      </p:sp>
    </p:spTree>
    <p:extLst>
      <p:ext uri="{BB962C8B-B14F-4D97-AF65-F5344CB8AC3E}">
        <p14:creationId xmlns:p14="http://schemas.microsoft.com/office/powerpoint/2010/main" val="113745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8"/>
        <p:cNvGrpSpPr/>
        <p:nvPr/>
      </p:nvGrpSpPr>
      <p:grpSpPr>
        <a:xfrm>
          <a:off x="0" y="0"/>
          <a:ext cx="0" cy="0"/>
          <a:chOff x="0" y="0"/>
          <a:chExt cx="0" cy="0"/>
        </a:xfrm>
      </p:grpSpPr>
      <p:sp>
        <p:nvSpPr>
          <p:cNvPr id="1079" name="Google Shape;1079;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7 Districts are via DHT connections – say at the outset or no?</a:t>
            </a:r>
            <a:endParaRPr dirty="0"/>
          </a:p>
        </p:txBody>
      </p:sp>
      <p:sp>
        <p:nvSpPr>
          <p:cNvPr id="1080" name="Google Shape;108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79559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Google Shape;1149;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1150" name="Google Shape;115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8"/>
        <p:cNvGrpSpPr/>
        <p:nvPr/>
      </p:nvGrpSpPr>
      <p:grpSpPr>
        <a:xfrm>
          <a:off x="0" y="0"/>
          <a:ext cx="0" cy="0"/>
          <a:chOff x="0" y="0"/>
          <a:chExt cx="0" cy="0"/>
        </a:xfrm>
      </p:grpSpPr>
      <p:sp>
        <p:nvSpPr>
          <p:cNvPr id="1079" name="Google Shape;1079;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7 Districts are via DHT connections – say at the outset or no?</a:t>
            </a:r>
            <a:endParaRPr dirty="0"/>
          </a:p>
        </p:txBody>
      </p:sp>
      <p:sp>
        <p:nvSpPr>
          <p:cNvPr id="1080" name="Google Shape;108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48594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8"/>
        <p:cNvGrpSpPr/>
        <p:nvPr/>
      </p:nvGrpSpPr>
      <p:grpSpPr>
        <a:xfrm>
          <a:off x="0" y="0"/>
          <a:ext cx="0" cy="0"/>
          <a:chOff x="0" y="0"/>
          <a:chExt cx="0" cy="0"/>
        </a:xfrm>
      </p:grpSpPr>
      <p:sp>
        <p:nvSpPr>
          <p:cNvPr id="1079" name="Google Shape;1079;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7 Districts are via DHT connections – say at the outset or no?</a:t>
            </a:r>
            <a:endParaRPr dirty="0"/>
          </a:p>
        </p:txBody>
      </p:sp>
      <p:sp>
        <p:nvSpPr>
          <p:cNvPr id="1080" name="Google Shape;108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32126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7_Cover A">
  <p:cSld name="7_Cover A">
    <p:spTree>
      <p:nvGrpSpPr>
        <p:cNvPr id="1" name="Shape 15"/>
        <p:cNvGrpSpPr/>
        <p:nvPr/>
      </p:nvGrpSpPr>
      <p:grpSpPr>
        <a:xfrm>
          <a:off x="0" y="0"/>
          <a:ext cx="0" cy="0"/>
          <a:chOff x="0" y="0"/>
          <a:chExt cx="0" cy="0"/>
        </a:xfrm>
      </p:grpSpPr>
      <p:sp>
        <p:nvSpPr>
          <p:cNvPr id="16" name="Google Shape;16;p54"/>
          <p:cNvSpPr/>
          <p:nvPr/>
        </p:nvSpPr>
        <p:spPr>
          <a:xfrm>
            <a:off x="0" y="1376364"/>
            <a:ext cx="12192000" cy="4781400"/>
          </a:xfrm>
          <a:prstGeom prst="rect">
            <a:avLst/>
          </a:prstGeom>
          <a:solidFill>
            <a:srgbClr val="1C30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7" name="Google Shape;17;p54"/>
          <p:cNvSpPr txBox="1">
            <a:spLocks noGrp="1"/>
          </p:cNvSpPr>
          <p:nvPr>
            <p:ph type="title"/>
          </p:nvPr>
        </p:nvSpPr>
        <p:spPr>
          <a:xfrm>
            <a:off x="505685" y="1802654"/>
            <a:ext cx="10696200" cy="2086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54"/>
          <p:cNvSpPr txBox="1">
            <a:spLocks noGrp="1"/>
          </p:cNvSpPr>
          <p:nvPr>
            <p:ph type="body" idx="1"/>
          </p:nvPr>
        </p:nvSpPr>
        <p:spPr>
          <a:xfrm>
            <a:off x="533396" y="3952635"/>
            <a:ext cx="10696200" cy="726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rgbClr val="89A3AF"/>
              </a:buClr>
              <a:buSzPts val="2000"/>
              <a:buNone/>
              <a:defRPr sz="2000">
                <a:solidFill>
                  <a:srgbClr val="89A3AF"/>
                </a:solidFill>
              </a:defRPr>
            </a:lvl2pPr>
            <a:lvl3pPr marL="1371600" lvl="2" indent="-228600" algn="l">
              <a:lnSpc>
                <a:spcPct val="90000"/>
              </a:lnSpc>
              <a:spcBef>
                <a:spcPts val="500"/>
              </a:spcBef>
              <a:spcAft>
                <a:spcPts val="0"/>
              </a:spcAft>
              <a:buClr>
                <a:srgbClr val="89A3AF"/>
              </a:buClr>
              <a:buSzPts val="1800"/>
              <a:buNone/>
              <a:defRPr sz="1800">
                <a:solidFill>
                  <a:srgbClr val="89A3AF"/>
                </a:solidFill>
              </a:defRPr>
            </a:lvl3pPr>
            <a:lvl4pPr marL="1828800" lvl="3" indent="-228600" algn="l">
              <a:lnSpc>
                <a:spcPct val="90000"/>
              </a:lnSpc>
              <a:spcBef>
                <a:spcPts val="500"/>
              </a:spcBef>
              <a:spcAft>
                <a:spcPts val="0"/>
              </a:spcAft>
              <a:buClr>
                <a:srgbClr val="89A3AF"/>
              </a:buClr>
              <a:buSzPts val="1600"/>
              <a:buNone/>
              <a:defRPr sz="1600">
                <a:solidFill>
                  <a:srgbClr val="89A3AF"/>
                </a:solidFill>
              </a:defRPr>
            </a:lvl4pPr>
            <a:lvl5pPr marL="2286000" lvl="4" indent="-228600" algn="l">
              <a:lnSpc>
                <a:spcPct val="90000"/>
              </a:lnSpc>
              <a:spcBef>
                <a:spcPts val="500"/>
              </a:spcBef>
              <a:spcAft>
                <a:spcPts val="0"/>
              </a:spcAft>
              <a:buClr>
                <a:srgbClr val="89A3AF"/>
              </a:buClr>
              <a:buSzPts val="1600"/>
              <a:buNone/>
              <a:defRPr sz="1600">
                <a:solidFill>
                  <a:srgbClr val="89A3AF"/>
                </a:solidFill>
              </a:defRPr>
            </a:lvl5pPr>
            <a:lvl6pPr marL="2743200" lvl="5" indent="-228600" algn="l">
              <a:lnSpc>
                <a:spcPct val="90000"/>
              </a:lnSpc>
              <a:spcBef>
                <a:spcPts val="500"/>
              </a:spcBef>
              <a:spcAft>
                <a:spcPts val="0"/>
              </a:spcAft>
              <a:buClr>
                <a:srgbClr val="89A3AF"/>
              </a:buClr>
              <a:buSzPts val="1600"/>
              <a:buNone/>
              <a:defRPr sz="1600">
                <a:solidFill>
                  <a:srgbClr val="89A3AF"/>
                </a:solidFill>
              </a:defRPr>
            </a:lvl6pPr>
            <a:lvl7pPr marL="3200400" lvl="6" indent="-228600" algn="l">
              <a:lnSpc>
                <a:spcPct val="90000"/>
              </a:lnSpc>
              <a:spcBef>
                <a:spcPts val="500"/>
              </a:spcBef>
              <a:spcAft>
                <a:spcPts val="0"/>
              </a:spcAft>
              <a:buClr>
                <a:srgbClr val="89A3AF"/>
              </a:buClr>
              <a:buSzPts val="1600"/>
              <a:buNone/>
              <a:defRPr sz="1600">
                <a:solidFill>
                  <a:srgbClr val="89A3AF"/>
                </a:solidFill>
              </a:defRPr>
            </a:lvl7pPr>
            <a:lvl8pPr marL="3657600" lvl="7" indent="-228600" algn="l">
              <a:lnSpc>
                <a:spcPct val="90000"/>
              </a:lnSpc>
              <a:spcBef>
                <a:spcPts val="500"/>
              </a:spcBef>
              <a:spcAft>
                <a:spcPts val="0"/>
              </a:spcAft>
              <a:buClr>
                <a:srgbClr val="89A3AF"/>
              </a:buClr>
              <a:buSzPts val="1600"/>
              <a:buNone/>
              <a:defRPr sz="1600">
                <a:solidFill>
                  <a:srgbClr val="89A3AF"/>
                </a:solidFill>
              </a:defRPr>
            </a:lvl8pPr>
            <a:lvl9pPr marL="4114800" lvl="8" indent="-228600" algn="l">
              <a:lnSpc>
                <a:spcPct val="90000"/>
              </a:lnSpc>
              <a:spcBef>
                <a:spcPts val="500"/>
              </a:spcBef>
              <a:spcAft>
                <a:spcPts val="0"/>
              </a:spcAft>
              <a:buClr>
                <a:srgbClr val="89A3AF"/>
              </a:buClr>
              <a:buSzPts val="1600"/>
              <a:buNone/>
              <a:defRPr sz="1600">
                <a:solidFill>
                  <a:srgbClr val="89A3AF"/>
                </a:solidFill>
              </a:defRPr>
            </a:lvl9pPr>
          </a:lstStyle>
          <a:p>
            <a:endParaRPr/>
          </a:p>
        </p:txBody>
      </p:sp>
      <p:sp>
        <p:nvSpPr>
          <p:cNvPr id="19" name="Google Shape;19;p54"/>
          <p:cNvSpPr txBox="1">
            <a:spLocks noGrp="1"/>
          </p:cNvSpPr>
          <p:nvPr>
            <p:ph type="body" idx="2"/>
          </p:nvPr>
        </p:nvSpPr>
        <p:spPr>
          <a:xfrm>
            <a:off x="533395" y="5014920"/>
            <a:ext cx="5410200" cy="3144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800"/>
              <a:buNone/>
              <a:defRPr sz="1800">
                <a:solidFill>
                  <a:schemeClr val="lt1"/>
                </a:solidFill>
              </a:defRPr>
            </a:lvl1pPr>
            <a:lvl2pPr marL="914400" lvl="1" indent="-228600" algn="l">
              <a:lnSpc>
                <a:spcPct val="90000"/>
              </a:lnSpc>
              <a:spcBef>
                <a:spcPts val="500"/>
              </a:spcBef>
              <a:spcAft>
                <a:spcPts val="0"/>
              </a:spcAft>
              <a:buClr>
                <a:schemeClr val="lt1"/>
              </a:buClr>
              <a:buSzPts val="2400"/>
              <a:buNone/>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54"/>
          <p:cNvSpPr txBox="1">
            <a:spLocks noGrp="1"/>
          </p:cNvSpPr>
          <p:nvPr>
            <p:ph type="body" idx="3"/>
          </p:nvPr>
        </p:nvSpPr>
        <p:spPr>
          <a:xfrm>
            <a:off x="533395" y="5414970"/>
            <a:ext cx="5410200" cy="3144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800"/>
              <a:buNone/>
              <a:defRPr sz="1800">
                <a:solidFill>
                  <a:schemeClr val="lt1"/>
                </a:solidFill>
              </a:defRPr>
            </a:lvl1pPr>
            <a:lvl2pPr marL="914400" lvl="1" indent="-228600" algn="l">
              <a:lnSpc>
                <a:spcPct val="90000"/>
              </a:lnSpc>
              <a:spcBef>
                <a:spcPts val="500"/>
              </a:spcBef>
              <a:spcAft>
                <a:spcPts val="0"/>
              </a:spcAft>
              <a:buClr>
                <a:schemeClr val="lt1"/>
              </a:buClr>
              <a:buSzPts val="2400"/>
              <a:buNone/>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1" name="Google Shape;21;p54"/>
          <p:cNvPicPr preferRelativeResize="0"/>
          <p:nvPr/>
        </p:nvPicPr>
        <p:blipFill rotWithShape="1">
          <a:blip r:embed="rId2">
            <a:alphaModFix/>
          </a:blip>
          <a:srcRect/>
          <a:stretch/>
        </p:blipFill>
        <p:spPr>
          <a:xfrm>
            <a:off x="9342325" y="425450"/>
            <a:ext cx="2374901" cy="482600"/>
          </a:xfrm>
          <a:prstGeom prst="rect">
            <a:avLst/>
          </a:prstGeom>
          <a:noFill/>
          <a:ln>
            <a:noFill/>
          </a:ln>
        </p:spPr>
      </p:pic>
      <p:sp>
        <p:nvSpPr>
          <p:cNvPr id="22" name="Google Shape;22;p54"/>
          <p:cNvSpPr/>
          <p:nvPr/>
        </p:nvSpPr>
        <p:spPr>
          <a:xfrm>
            <a:off x="370370" y="6226153"/>
            <a:ext cx="4884000" cy="447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pic>
        <p:nvPicPr>
          <p:cNvPr id="23" name="Google Shape;23;p54"/>
          <p:cNvPicPr preferRelativeResize="0"/>
          <p:nvPr/>
        </p:nvPicPr>
        <p:blipFill rotWithShape="1">
          <a:blip r:embed="rId3">
            <a:alphaModFix/>
          </a:blip>
          <a:srcRect/>
          <a:stretch/>
        </p:blipFill>
        <p:spPr>
          <a:xfrm>
            <a:off x="370370" y="292082"/>
            <a:ext cx="3200398" cy="893577"/>
          </a:xfrm>
          <a:prstGeom prst="rect">
            <a:avLst/>
          </a:prstGeom>
          <a:noFill/>
          <a:ln>
            <a:noFill/>
          </a:ln>
        </p:spPr>
      </p:pic>
      <p:sp>
        <p:nvSpPr>
          <p:cNvPr id="24" name="Google Shape;24;p54"/>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extLst>
    <p:ext uri="{DCECCB84-F9BA-43D5-87BE-67443E8EF086}">
      <p15:sldGuideLst xmlns:p15="http://schemas.microsoft.com/office/powerpoint/2012/main">
        <p15:guide id="1" pos="480">
          <p15:clr>
            <a:srgbClr val="FBAE40"/>
          </p15:clr>
        </p15:guide>
        <p15:guide id="2" pos="722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8"/>
        <p:cNvGrpSpPr/>
        <p:nvPr/>
      </p:nvGrpSpPr>
      <p:grpSpPr>
        <a:xfrm>
          <a:off x="0" y="0"/>
          <a:ext cx="0" cy="0"/>
          <a:chOff x="0" y="0"/>
          <a:chExt cx="0" cy="0"/>
        </a:xfrm>
      </p:grpSpPr>
      <p:sp>
        <p:nvSpPr>
          <p:cNvPr id="89" name="Google Shape;89;p7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7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7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92" name="Google Shape;92;p7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93" name="Google Shape;93;p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Content A">
  <p:cSld name="1_Content A">
    <p:spTree>
      <p:nvGrpSpPr>
        <p:cNvPr id="1" name="Shape 98"/>
        <p:cNvGrpSpPr/>
        <p:nvPr/>
      </p:nvGrpSpPr>
      <p:grpSpPr>
        <a:xfrm>
          <a:off x="0" y="0"/>
          <a:ext cx="0" cy="0"/>
          <a:chOff x="0" y="0"/>
          <a:chExt cx="0" cy="0"/>
        </a:xfrm>
      </p:grpSpPr>
      <p:sp>
        <p:nvSpPr>
          <p:cNvPr id="99" name="Google Shape;99;p63"/>
          <p:cNvSpPr txBox="1">
            <a:spLocks noGrp="1"/>
          </p:cNvSpPr>
          <p:nvPr>
            <p:ph type="sldNum" idx="12"/>
          </p:nvPr>
        </p:nvSpPr>
        <p:spPr>
          <a:xfrm>
            <a:off x="7547810" y="6260912"/>
            <a:ext cx="2707800" cy="246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100" name="Google Shape;100;p63"/>
          <p:cNvSpPr txBox="1">
            <a:spLocks noGrp="1"/>
          </p:cNvSpPr>
          <p:nvPr>
            <p:ph type="title"/>
          </p:nvPr>
        </p:nvSpPr>
        <p:spPr>
          <a:xfrm>
            <a:off x="499176" y="969825"/>
            <a:ext cx="11190000" cy="723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63"/>
          <p:cNvSpPr txBox="1">
            <a:spLocks noGrp="1"/>
          </p:cNvSpPr>
          <p:nvPr>
            <p:ph type="body" idx="1"/>
          </p:nvPr>
        </p:nvSpPr>
        <p:spPr>
          <a:xfrm>
            <a:off x="513485" y="626912"/>
            <a:ext cx="11190300" cy="2286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800"/>
              <a:buNone/>
              <a:defRPr sz="1800" b="1" cap="none">
                <a:solidFill>
                  <a:schemeClr val="accent1"/>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139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Divider A">
  <p:cSld name="1_Divider A">
    <p:spTree>
      <p:nvGrpSpPr>
        <p:cNvPr id="1" name="Shape 109"/>
        <p:cNvGrpSpPr/>
        <p:nvPr/>
      </p:nvGrpSpPr>
      <p:grpSpPr>
        <a:xfrm>
          <a:off x="0" y="0"/>
          <a:ext cx="0" cy="0"/>
          <a:chOff x="0" y="0"/>
          <a:chExt cx="0" cy="0"/>
        </a:xfrm>
      </p:grpSpPr>
      <p:pic>
        <p:nvPicPr>
          <p:cNvPr id="110" name="Google Shape;110;p58" descr="Background pattern&#10;&#10;Description automatically generated"/>
          <p:cNvPicPr preferRelativeResize="0"/>
          <p:nvPr/>
        </p:nvPicPr>
        <p:blipFill rotWithShape="1">
          <a:blip r:embed="rId2">
            <a:alphaModFix/>
          </a:blip>
          <a:srcRect/>
          <a:stretch/>
        </p:blipFill>
        <p:spPr>
          <a:xfrm>
            <a:off x="-79497" y="-135099"/>
            <a:ext cx="12399374" cy="6993223"/>
          </a:xfrm>
          <a:prstGeom prst="rect">
            <a:avLst/>
          </a:prstGeom>
          <a:noFill/>
          <a:ln>
            <a:noFill/>
          </a:ln>
        </p:spPr>
      </p:pic>
      <p:sp>
        <p:nvSpPr>
          <p:cNvPr id="111" name="Google Shape;111;p58"/>
          <p:cNvSpPr txBox="1">
            <a:spLocks noGrp="1"/>
          </p:cNvSpPr>
          <p:nvPr>
            <p:ph type="title"/>
          </p:nvPr>
        </p:nvSpPr>
        <p:spPr>
          <a:xfrm>
            <a:off x="556260" y="2626417"/>
            <a:ext cx="11079600" cy="11568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58"/>
          <p:cNvSpPr txBox="1">
            <a:spLocks noGrp="1"/>
          </p:cNvSpPr>
          <p:nvPr>
            <p:ph type="body" idx="1"/>
          </p:nvPr>
        </p:nvSpPr>
        <p:spPr>
          <a:xfrm>
            <a:off x="556261" y="2260656"/>
            <a:ext cx="11079600" cy="3657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800"/>
              <a:buNone/>
              <a:defRPr sz="1800" b="1" cap="none">
                <a:solidFill>
                  <a:schemeClr val="accent6"/>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58"/>
          <p:cNvSpPr txBox="1"/>
          <p:nvPr/>
        </p:nvSpPr>
        <p:spPr>
          <a:xfrm>
            <a:off x="531038" y="6226999"/>
            <a:ext cx="7159200" cy="2769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lt1"/>
                </a:solidFill>
                <a:latin typeface="Arial"/>
                <a:ea typeface="Arial"/>
                <a:cs typeface="Arial"/>
                <a:sym typeface="Arial"/>
              </a:rPr>
              <a:t>EDUCATION POLICY INITIATIVE AT CAROLINA</a:t>
            </a:r>
            <a:endParaRPr sz="1200" b="0" i="1" u="none" strike="noStrike" cap="none" dirty="0">
              <a:solidFill>
                <a:schemeClr val="lt1"/>
              </a:solidFill>
              <a:latin typeface="Arial"/>
              <a:ea typeface="Arial"/>
              <a:cs typeface="Arial"/>
              <a:sym typeface="Arial"/>
            </a:endParaRPr>
          </a:p>
        </p:txBody>
      </p:sp>
      <p:sp>
        <p:nvSpPr>
          <p:cNvPr id="114" name="Google Shape;114;p58"/>
          <p:cNvSpPr txBox="1">
            <a:spLocks noGrp="1"/>
          </p:cNvSpPr>
          <p:nvPr>
            <p:ph type="sldNum" idx="12"/>
          </p:nvPr>
        </p:nvSpPr>
        <p:spPr>
          <a:xfrm>
            <a:off x="11237976" y="6254496"/>
            <a:ext cx="731700" cy="525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A">
  <p:cSld name="Content A">
    <p:spTree>
      <p:nvGrpSpPr>
        <p:cNvPr id="1" name="Shape 121"/>
        <p:cNvGrpSpPr/>
        <p:nvPr/>
      </p:nvGrpSpPr>
      <p:grpSpPr>
        <a:xfrm>
          <a:off x="0" y="0"/>
          <a:ext cx="0" cy="0"/>
          <a:chOff x="0" y="0"/>
          <a:chExt cx="0" cy="0"/>
        </a:xfrm>
      </p:grpSpPr>
      <p:sp>
        <p:nvSpPr>
          <p:cNvPr id="122" name="Google Shape;122;p57"/>
          <p:cNvSpPr txBox="1">
            <a:spLocks noGrp="1"/>
          </p:cNvSpPr>
          <p:nvPr>
            <p:ph type="sldNum" idx="12"/>
          </p:nvPr>
        </p:nvSpPr>
        <p:spPr>
          <a:xfrm>
            <a:off x="9216460" y="6256987"/>
            <a:ext cx="2707800" cy="246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123" name="Google Shape;123;p57"/>
          <p:cNvSpPr txBox="1">
            <a:spLocks noGrp="1"/>
          </p:cNvSpPr>
          <p:nvPr>
            <p:ph type="title"/>
          </p:nvPr>
        </p:nvSpPr>
        <p:spPr>
          <a:xfrm>
            <a:off x="499176" y="969823"/>
            <a:ext cx="11190000" cy="723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Arial"/>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57"/>
          <p:cNvSpPr txBox="1">
            <a:spLocks noGrp="1"/>
          </p:cNvSpPr>
          <p:nvPr>
            <p:ph type="body" idx="1"/>
          </p:nvPr>
        </p:nvSpPr>
        <p:spPr>
          <a:xfrm>
            <a:off x="499174" y="2208807"/>
            <a:ext cx="11190000" cy="35331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Font typeface="Arial"/>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57"/>
          <p:cNvSpPr txBox="1">
            <a:spLocks noGrp="1"/>
          </p:cNvSpPr>
          <p:nvPr>
            <p:ph type="body" idx="2"/>
          </p:nvPr>
        </p:nvSpPr>
        <p:spPr>
          <a:xfrm>
            <a:off x="513801" y="626917"/>
            <a:ext cx="11190300" cy="246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800"/>
              <a:buNone/>
              <a:defRPr sz="1800" b="1" cap="none">
                <a:solidFill>
                  <a:schemeClr val="accent3"/>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7_Cover A">
  <p:cSld name="7_Cover A">
    <p:spTree>
      <p:nvGrpSpPr>
        <p:cNvPr id="1" name="Shape 138"/>
        <p:cNvGrpSpPr/>
        <p:nvPr/>
      </p:nvGrpSpPr>
      <p:grpSpPr>
        <a:xfrm>
          <a:off x="0" y="0"/>
          <a:ext cx="0" cy="0"/>
          <a:chOff x="0" y="0"/>
          <a:chExt cx="0" cy="0"/>
        </a:xfrm>
      </p:grpSpPr>
      <p:sp>
        <p:nvSpPr>
          <p:cNvPr id="139" name="Google Shape;139;p78"/>
          <p:cNvSpPr/>
          <p:nvPr/>
        </p:nvSpPr>
        <p:spPr>
          <a:xfrm>
            <a:off x="0" y="1376364"/>
            <a:ext cx="12192000" cy="4781400"/>
          </a:xfrm>
          <a:prstGeom prst="rect">
            <a:avLst/>
          </a:prstGeom>
          <a:solidFill>
            <a:srgbClr val="1C30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40" name="Google Shape;140;p78"/>
          <p:cNvSpPr txBox="1">
            <a:spLocks noGrp="1"/>
          </p:cNvSpPr>
          <p:nvPr>
            <p:ph type="title"/>
          </p:nvPr>
        </p:nvSpPr>
        <p:spPr>
          <a:xfrm>
            <a:off x="505685" y="1802654"/>
            <a:ext cx="10696200" cy="2086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78"/>
          <p:cNvSpPr txBox="1">
            <a:spLocks noGrp="1"/>
          </p:cNvSpPr>
          <p:nvPr>
            <p:ph type="body" idx="1"/>
          </p:nvPr>
        </p:nvSpPr>
        <p:spPr>
          <a:xfrm>
            <a:off x="533396" y="3952635"/>
            <a:ext cx="10696200" cy="726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400"/>
              <a:buNone/>
              <a:defRPr sz="2400">
                <a:solidFill>
                  <a:schemeClr val="lt1"/>
                </a:solidFill>
              </a:defRPr>
            </a:lvl1pPr>
            <a:lvl2pPr marL="914400" lvl="1" indent="-228600" algn="l">
              <a:lnSpc>
                <a:spcPct val="90000"/>
              </a:lnSpc>
              <a:spcBef>
                <a:spcPts val="500"/>
              </a:spcBef>
              <a:spcAft>
                <a:spcPts val="0"/>
              </a:spcAft>
              <a:buSzPts val="2000"/>
              <a:buNone/>
              <a:defRPr sz="2000">
                <a:solidFill>
                  <a:srgbClr val="89A3AF"/>
                </a:solidFill>
              </a:defRPr>
            </a:lvl2pPr>
            <a:lvl3pPr marL="1371600" lvl="2" indent="-228600" algn="l">
              <a:lnSpc>
                <a:spcPct val="90000"/>
              </a:lnSpc>
              <a:spcBef>
                <a:spcPts val="500"/>
              </a:spcBef>
              <a:spcAft>
                <a:spcPts val="0"/>
              </a:spcAft>
              <a:buSzPts val="1800"/>
              <a:buNone/>
              <a:defRPr sz="1800">
                <a:solidFill>
                  <a:srgbClr val="89A3AF"/>
                </a:solidFill>
              </a:defRPr>
            </a:lvl3pPr>
            <a:lvl4pPr marL="1828800" lvl="3" indent="-228600" algn="l">
              <a:lnSpc>
                <a:spcPct val="90000"/>
              </a:lnSpc>
              <a:spcBef>
                <a:spcPts val="500"/>
              </a:spcBef>
              <a:spcAft>
                <a:spcPts val="0"/>
              </a:spcAft>
              <a:buSzPts val="1600"/>
              <a:buNone/>
              <a:defRPr sz="1600">
                <a:solidFill>
                  <a:srgbClr val="89A3AF"/>
                </a:solidFill>
              </a:defRPr>
            </a:lvl4pPr>
            <a:lvl5pPr marL="2286000" lvl="4" indent="-228600" algn="l">
              <a:lnSpc>
                <a:spcPct val="90000"/>
              </a:lnSpc>
              <a:spcBef>
                <a:spcPts val="500"/>
              </a:spcBef>
              <a:spcAft>
                <a:spcPts val="0"/>
              </a:spcAft>
              <a:buSzPts val="1600"/>
              <a:buNone/>
              <a:defRPr sz="1600">
                <a:solidFill>
                  <a:srgbClr val="89A3AF"/>
                </a:solidFill>
              </a:defRPr>
            </a:lvl5pPr>
            <a:lvl6pPr marL="2743200" lvl="5" indent="-228600" algn="l">
              <a:lnSpc>
                <a:spcPct val="90000"/>
              </a:lnSpc>
              <a:spcBef>
                <a:spcPts val="500"/>
              </a:spcBef>
              <a:spcAft>
                <a:spcPts val="0"/>
              </a:spcAft>
              <a:buClr>
                <a:srgbClr val="89A3AF"/>
              </a:buClr>
              <a:buSzPts val="1600"/>
              <a:buNone/>
              <a:defRPr sz="1600">
                <a:solidFill>
                  <a:srgbClr val="89A3AF"/>
                </a:solidFill>
              </a:defRPr>
            </a:lvl6pPr>
            <a:lvl7pPr marL="3200400" lvl="6" indent="-228600" algn="l">
              <a:lnSpc>
                <a:spcPct val="90000"/>
              </a:lnSpc>
              <a:spcBef>
                <a:spcPts val="500"/>
              </a:spcBef>
              <a:spcAft>
                <a:spcPts val="0"/>
              </a:spcAft>
              <a:buClr>
                <a:srgbClr val="89A3AF"/>
              </a:buClr>
              <a:buSzPts val="1600"/>
              <a:buNone/>
              <a:defRPr sz="1600">
                <a:solidFill>
                  <a:srgbClr val="89A3AF"/>
                </a:solidFill>
              </a:defRPr>
            </a:lvl7pPr>
            <a:lvl8pPr marL="3657600" lvl="7" indent="-228600" algn="l">
              <a:lnSpc>
                <a:spcPct val="90000"/>
              </a:lnSpc>
              <a:spcBef>
                <a:spcPts val="500"/>
              </a:spcBef>
              <a:spcAft>
                <a:spcPts val="0"/>
              </a:spcAft>
              <a:buClr>
                <a:srgbClr val="89A3AF"/>
              </a:buClr>
              <a:buSzPts val="1600"/>
              <a:buNone/>
              <a:defRPr sz="1600">
                <a:solidFill>
                  <a:srgbClr val="89A3AF"/>
                </a:solidFill>
              </a:defRPr>
            </a:lvl8pPr>
            <a:lvl9pPr marL="4114800" lvl="8" indent="-228600" algn="l">
              <a:lnSpc>
                <a:spcPct val="90000"/>
              </a:lnSpc>
              <a:spcBef>
                <a:spcPts val="500"/>
              </a:spcBef>
              <a:spcAft>
                <a:spcPts val="0"/>
              </a:spcAft>
              <a:buClr>
                <a:srgbClr val="89A3AF"/>
              </a:buClr>
              <a:buSzPts val="1600"/>
              <a:buNone/>
              <a:defRPr sz="1600">
                <a:solidFill>
                  <a:srgbClr val="89A3AF"/>
                </a:solidFill>
              </a:defRPr>
            </a:lvl9pPr>
          </a:lstStyle>
          <a:p>
            <a:endParaRPr/>
          </a:p>
        </p:txBody>
      </p:sp>
      <p:sp>
        <p:nvSpPr>
          <p:cNvPr id="142" name="Google Shape;142;p78"/>
          <p:cNvSpPr txBox="1">
            <a:spLocks noGrp="1"/>
          </p:cNvSpPr>
          <p:nvPr>
            <p:ph type="body" idx="2"/>
          </p:nvPr>
        </p:nvSpPr>
        <p:spPr>
          <a:xfrm>
            <a:off x="533395" y="5014920"/>
            <a:ext cx="5410200" cy="3144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800"/>
              <a:buNone/>
              <a:defRPr sz="1800">
                <a:solidFill>
                  <a:schemeClr val="lt1"/>
                </a:solidFill>
              </a:defRPr>
            </a:lvl1pPr>
            <a:lvl2pPr marL="914400" lvl="1" indent="-228600" algn="l">
              <a:lnSpc>
                <a:spcPct val="90000"/>
              </a:lnSpc>
              <a:spcBef>
                <a:spcPts val="500"/>
              </a:spcBef>
              <a:spcAft>
                <a:spcPts val="0"/>
              </a:spcAft>
              <a:buSzPts val="2400"/>
              <a:buNone/>
              <a:defRPr>
                <a:solidFill>
                  <a:schemeClr val="lt1"/>
                </a:solidFill>
              </a:defRPr>
            </a:lvl2pPr>
            <a:lvl3pPr marL="1371600" lvl="2" indent="-355600" algn="l">
              <a:lnSpc>
                <a:spcPct val="90000"/>
              </a:lnSpc>
              <a:spcBef>
                <a:spcPts val="500"/>
              </a:spcBef>
              <a:spcAft>
                <a:spcPts val="0"/>
              </a:spcAft>
              <a:buSzPts val="2000"/>
              <a:buChar char="•"/>
              <a:defRPr>
                <a:solidFill>
                  <a:schemeClr val="lt1"/>
                </a:solidFill>
              </a:defRPr>
            </a:lvl3pPr>
            <a:lvl4pPr marL="1828800" lvl="3" indent="-342900" algn="l">
              <a:lnSpc>
                <a:spcPct val="90000"/>
              </a:lnSpc>
              <a:spcBef>
                <a:spcPts val="500"/>
              </a:spcBef>
              <a:spcAft>
                <a:spcPts val="0"/>
              </a:spcAft>
              <a:buSzPts val="1800"/>
              <a:buChar char="•"/>
              <a:defRPr>
                <a:solidFill>
                  <a:schemeClr val="lt1"/>
                </a:solidFill>
              </a:defRPr>
            </a:lvl4pPr>
            <a:lvl5pPr marL="2286000" lvl="4" indent="-342900" algn="l">
              <a:lnSpc>
                <a:spcPct val="90000"/>
              </a:lnSpc>
              <a:spcBef>
                <a:spcPts val="500"/>
              </a:spcBef>
              <a:spcAft>
                <a:spcPts val="0"/>
              </a:spcAft>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78"/>
          <p:cNvSpPr txBox="1">
            <a:spLocks noGrp="1"/>
          </p:cNvSpPr>
          <p:nvPr>
            <p:ph type="body" idx="3"/>
          </p:nvPr>
        </p:nvSpPr>
        <p:spPr>
          <a:xfrm>
            <a:off x="533395" y="5414970"/>
            <a:ext cx="5410200" cy="3144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800"/>
              <a:buNone/>
              <a:defRPr sz="1800">
                <a:solidFill>
                  <a:schemeClr val="lt1"/>
                </a:solidFill>
              </a:defRPr>
            </a:lvl1pPr>
            <a:lvl2pPr marL="914400" lvl="1" indent="-228600" algn="l">
              <a:lnSpc>
                <a:spcPct val="90000"/>
              </a:lnSpc>
              <a:spcBef>
                <a:spcPts val="500"/>
              </a:spcBef>
              <a:spcAft>
                <a:spcPts val="0"/>
              </a:spcAft>
              <a:buSzPts val="2400"/>
              <a:buNone/>
              <a:defRPr>
                <a:solidFill>
                  <a:schemeClr val="lt1"/>
                </a:solidFill>
              </a:defRPr>
            </a:lvl2pPr>
            <a:lvl3pPr marL="1371600" lvl="2" indent="-355600" algn="l">
              <a:lnSpc>
                <a:spcPct val="90000"/>
              </a:lnSpc>
              <a:spcBef>
                <a:spcPts val="500"/>
              </a:spcBef>
              <a:spcAft>
                <a:spcPts val="0"/>
              </a:spcAft>
              <a:buSzPts val="2000"/>
              <a:buChar char="•"/>
              <a:defRPr>
                <a:solidFill>
                  <a:schemeClr val="lt1"/>
                </a:solidFill>
              </a:defRPr>
            </a:lvl3pPr>
            <a:lvl4pPr marL="1828800" lvl="3" indent="-342900" algn="l">
              <a:lnSpc>
                <a:spcPct val="90000"/>
              </a:lnSpc>
              <a:spcBef>
                <a:spcPts val="500"/>
              </a:spcBef>
              <a:spcAft>
                <a:spcPts val="0"/>
              </a:spcAft>
              <a:buSzPts val="1800"/>
              <a:buChar char="•"/>
              <a:defRPr>
                <a:solidFill>
                  <a:schemeClr val="lt1"/>
                </a:solidFill>
              </a:defRPr>
            </a:lvl4pPr>
            <a:lvl5pPr marL="2286000" lvl="4" indent="-342900" algn="l">
              <a:lnSpc>
                <a:spcPct val="90000"/>
              </a:lnSpc>
              <a:spcBef>
                <a:spcPts val="500"/>
              </a:spcBef>
              <a:spcAft>
                <a:spcPts val="0"/>
              </a:spcAft>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4" name="Google Shape;144;p78"/>
          <p:cNvPicPr preferRelativeResize="0"/>
          <p:nvPr/>
        </p:nvPicPr>
        <p:blipFill rotWithShape="1">
          <a:blip r:embed="rId2">
            <a:alphaModFix/>
          </a:blip>
          <a:srcRect/>
          <a:stretch/>
        </p:blipFill>
        <p:spPr>
          <a:xfrm>
            <a:off x="9342325" y="425450"/>
            <a:ext cx="2374901" cy="482600"/>
          </a:xfrm>
          <a:prstGeom prst="rect">
            <a:avLst/>
          </a:prstGeom>
          <a:noFill/>
          <a:ln>
            <a:noFill/>
          </a:ln>
        </p:spPr>
      </p:pic>
      <p:sp>
        <p:nvSpPr>
          <p:cNvPr id="145" name="Google Shape;145;p78"/>
          <p:cNvSpPr/>
          <p:nvPr/>
        </p:nvSpPr>
        <p:spPr>
          <a:xfrm>
            <a:off x="370370" y="6226153"/>
            <a:ext cx="4884000" cy="447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pic>
        <p:nvPicPr>
          <p:cNvPr id="146" name="Google Shape;146;p78"/>
          <p:cNvPicPr preferRelativeResize="0"/>
          <p:nvPr/>
        </p:nvPicPr>
        <p:blipFill rotWithShape="1">
          <a:blip r:embed="rId3">
            <a:alphaModFix/>
          </a:blip>
          <a:srcRect/>
          <a:stretch/>
        </p:blipFill>
        <p:spPr>
          <a:xfrm>
            <a:off x="370370" y="292082"/>
            <a:ext cx="3200398" cy="893577"/>
          </a:xfrm>
          <a:prstGeom prst="rect">
            <a:avLst/>
          </a:prstGeom>
          <a:noFill/>
          <a:ln>
            <a:noFill/>
          </a:ln>
        </p:spPr>
      </p:pic>
      <p:sp>
        <p:nvSpPr>
          <p:cNvPr id="147" name="Google Shape;147;p78"/>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extLst>
    <p:ext uri="{DCECCB84-F9BA-43D5-87BE-67443E8EF086}">
      <p15:sldGuideLst xmlns:p15="http://schemas.microsoft.com/office/powerpoint/2012/main">
        <p15:guide id="1" pos="480">
          <p15:clr>
            <a:srgbClr val="FBAE40"/>
          </p15:clr>
        </p15:guide>
        <p15:guide id="2" pos="722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Content B 1">
  <p:cSld name="2_Content B 1">
    <p:spTree>
      <p:nvGrpSpPr>
        <p:cNvPr id="1" name="Shape 148"/>
        <p:cNvGrpSpPr/>
        <p:nvPr/>
      </p:nvGrpSpPr>
      <p:grpSpPr>
        <a:xfrm>
          <a:off x="0" y="0"/>
          <a:ext cx="0" cy="0"/>
          <a:chOff x="0" y="0"/>
          <a:chExt cx="0" cy="0"/>
        </a:xfrm>
      </p:grpSpPr>
      <p:sp>
        <p:nvSpPr>
          <p:cNvPr id="149" name="Google Shape;149;p79"/>
          <p:cNvSpPr txBox="1">
            <a:spLocks noGrp="1"/>
          </p:cNvSpPr>
          <p:nvPr>
            <p:ph type="sldNum" idx="12"/>
          </p:nvPr>
        </p:nvSpPr>
        <p:spPr>
          <a:xfrm>
            <a:off x="8981185" y="6216212"/>
            <a:ext cx="2707800" cy="246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A8A8A8"/>
              </a:buClr>
              <a:buSzPts val="1200"/>
              <a:buFont typeface="Arial"/>
              <a:buNone/>
              <a:defRPr sz="1200" b="0" i="0" u="none" strike="noStrike" cap="none">
                <a:solidFill>
                  <a:srgbClr val="A8A8A8"/>
                </a:solidFill>
                <a:latin typeface="Arial"/>
                <a:ea typeface="Arial"/>
                <a:cs typeface="Arial"/>
                <a:sym typeface="Arial"/>
              </a:defRPr>
            </a:lvl1pPr>
            <a:lvl2pPr marL="0" marR="0" lvl="1" indent="0" algn="r">
              <a:lnSpc>
                <a:spcPct val="100000"/>
              </a:lnSpc>
              <a:spcBef>
                <a:spcPts val="0"/>
              </a:spcBef>
              <a:spcAft>
                <a:spcPts val="0"/>
              </a:spcAft>
              <a:buClr>
                <a:srgbClr val="A8A8A8"/>
              </a:buClr>
              <a:buSzPts val="1200"/>
              <a:buFont typeface="Arial"/>
              <a:buNone/>
              <a:defRPr sz="1200" b="0" i="0" u="none" strike="noStrike" cap="none">
                <a:solidFill>
                  <a:srgbClr val="A8A8A8"/>
                </a:solidFill>
                <a:latin typeface="Arial"/>
                <a:ea typeface="Arial"/>
                <a:cs typeface="Arial"/>
                <a:sym typeface="Arial"/>
              </a:defRPr>
            </a:lvl2pPr>
            <a:lvl3pPr marL="0" marR="0" lvl="2" indent="0" algn="r">
              <a:lnSpc>
                <a:spcPct val="100000"/>
              </a:lnSpc>
              <a:spcBef>
                <a:spcPts val="0"/>
              </a:spcBef>
              <a:spcAft>
                <a:spcPts val="0"/>
              </a:spcAft>
              <a:buClr>
                <a:srgbClr val="A8A8A8"/>
              </a:buClr>
              <a:buSzPts val="1200"/>
              <a:buFont typeface="Arial"/>
              <a:buNone/>
              <a:defRPr sz="1200" b="0" i="0" u="none" strike="noStrike" cap="none">
                <a:solidFill>
                  <a:srgbClr val="A8A8A8"/>
                </a:solidFill>
                <a:latin typeface="Arial"/>
                <a:ea typeface="Arial"/>
                <a:cs typeface="Arial"/>
                <a:sym typeface="Arial"/>
              </a:defRPr>
            </a:lvl3pPr>
            <a:lvl4pPr marL="0" marR="0" lvl="3" indent="0" algn="r">
              <a:lnSpc>
                <a:spcPct val="100000"/>
              </a:lnSpc>
              <a:spcBef>
                <a:spcPts val="0"/>
              </a:spcBef>
              <a:spcAft>
                <a:spcPts val="0"/>
              </a:spcAft>
              <a:buClr>
                <a:srgbClr val="A8A8A8"/>
              </a:buClr>
              <a:buSzPts val="1200"/>
              <a:buFont typeface="Arial"/>
              <a:buNone/>
              <a:defRPr sz="1200" b="0" i="0" u="none" strike="noStrike" cap="none">
                <a:solidFill>
                  <a:srgbClr val="A8A8A8"/>
                </a:solidFill>
                <a:latin typeface="Arial"/>
                <a:ea typeface="Arial"/>
                <a:cs typeface="Arial"/>
                <a:sym typeface="Arial"/>
              </a:defRPr>
            </a:lvl4pPr>
            <a:lvl5pPr marL="0" marR="0" lvl="4" indent="0" algn="r">
              <a:lnSpc>
                <a:spcPct val="100000"/>
              </a:lnSpc>
              <a:spcBef>
                <a:spcPts val="0"/>
              </a:spcBef>
              <a:spcAft>
                <a:spcPts val="0"/>
              </a:spcAft>
              <a:buClr>
                <a:srgbClr val="A8A8A8"/>
              </a:buClr>
              <a:buSzPts val="1200"/>
              <a:buFont typeface="Arial"/>
              <a:buNone/>
              <a:defRPr sz="1200" b="0" i="0" u="none" strike="noStrike" cap="none">
                <a:solidFill>
                  <a:srgbClr val="A8A8A8"/>
                </a:solidFill>
                <a:latin typeface="Arial"/>
                <a:ea typeface="Arial"/>
                <a:cs typeface="Arial"/>
                <a:sym typeface="Arial"/>
              </a:defRPr>
            </a:lvl5pPr>
            <a:lvl6pPr marL="0" marR="0" lvl="5" indent="0" algn="r">
              <a:lnSpc>
                <a:spcPct val="100000"/>
              </a:lnSpc>
              <a:spcBef>
                <a:spcPts val="0"/>
              </a:spcBef>
              <a:spcAft>
                <a:spcPts val="0"/>
              </a:spcAft>
              <a:buClr>
                <a:srgbClr val="A8A8A8"/>
              </a:buClr>
              <a:buSzPts val="1200"/>
              <a:buFont typeface="Arial"/>
              <a:buNone/>
              <a:defRPr sz="1200" b="0" i="0" u="none" strike="noStrike" cap="none">
                <a:solidFill>
                  <a:srgbClr val="A8A8A8"/>
                </a:solidFill>
                <a:latin typeface="Arial"/>
                <a:ea typeface="Arial"/>
                <a:cs typeface="Arial"/>
                <a:sym typeface="Arial"/>
              </a:defRPr>
            </a:lvl6pPr>
            <a:lvl7pPr marL="0" marR="0" lvl="6" indent="0" algn="r">
              <a:lnSpc>
                <a:spcPct val="100000"/>
              </a:lnSpc>
              <a:spcBef>
                <a:spcPts val="0"/>
              </a:spcBef>
              <a:spcAft>
                <a:spcPts val="0"/>
              </a:spcAft>
              <a:buClr>
                <a:srgbClr val="A8A8A8"/>
              </a:buClr>
              <a:buSzPts val="1200"/>
              <a:buFont typeface="Arial"/>
              <a:buNone/>
              <a:defRPr sz="1200" b="0" i="0" u="none" strike="noStrike" cap="none">
                <a:solidFill>
                  <a:srgbClr val="A8A8A8"/>
                </a:solidFill>
                <a:latin typeface="Arial"/>
                <a:ea typeface="Arial"/>
                <a:cs typeface="Arial"/>
                <a:sym typeface="Arial"/>
              </a:defRPr>
            </a:lvl7pPr>
            <a:lvl8pPr marL="0" marR="0" lvl="7" indent="0" algn="r">
              <a:lnSpc>
                <a:spcPct val="100000"/>
              </a:lnSpc>
              <a:spcBef>
                <a:spcPts val="0"/>
              </a:spcBef>
              <a:spcAft>
                <a:spcPts val="0"/>
              </a:spcAft>
              <a:buClr>
                <a:srgbClr val="A8A8A8"/>
              </a:buClr>
              <a:buSzPts val="1200"/>
              <a:buFont typeface="Arial"/>
              <a:buNone/>
              <a:defRPr sz="1200" b="0" i="0" u="none" strike="noStrike" cap="none">
                <a:solidFill>
                  <a:srgbClr val="A8A8A8"/>
                </a:solidFill>
                <a:latin typeface="Arial"/>
                <a:ea typeface="Arial"/>
                <a:cs typeface="Arial"/>
                <a:sym typeface="Arial"/>
              </a:defRPr>
            </a:lvl8pPr>
            <a:lvl9pPr marL="0" marR="0" lvl="8" indent="0" algn="r">
              <a:lnSpc>
                <a:spcPct val="100000"/>
              </a:lnSpc>
              <a:spcBef>
                <a:spcPts val="0"/>
              </a:spcBef>
              <a:spcAft>
                <a:spcPts val="0"/>
              </a:spcAft>
              <a:buClr>
                <a:srgbClr val="A8A8A8"/>
              </a:buClr>
              <a:buSzPts val="1200"/>
              <a:buFont typeface="Arial"/>
              <a:buNone/>
              <a:defRPr sz="1200" b="0" i="0" u="none" strike="noStrike" cap="none">
                <a:solidFill>
                  <a:srgbClr val="A8A8A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150" name="Google Shape;150;p79"/>
          <p:cNvSpPr txBox="1">
            <a:spLocks noGrp="1"/>
          </p:cNvSpPr>
          <p:nvPr>
            <p:ph type="body" idx="1"/>
          </p:nvPr>
        </p:nvSpPr>
        <p:spPr>
          <a:xfrm>
            <a:off x="4327608" y="2687796"/>
            <a:ext cx="3533100" cy="24801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SzPts val="2400"/>
              <a:buFont typeface="Arial"/>
              <a:buChar char="•"/>
              <a:defRPr sz="2400"/>
            </a:lvl1pPr>
            <a:lvl2pPr marL="914400" lvl="1" indent="-355600" algn="l">
              <a:lnSpc>
                <a:spcPct val="90000"/>
              </a:lnSpc>
              <a:spcBef>
                <a:spcPts val="500"/>
              </a:spcBef>
              <a:spcAft>
                <a:spcPts val="0"/>
              </a:spcAft>
              <a:buSzPts val="2000"/>
              <a:buChar char="•"/>
              <a:defRPr sz="2000"/>
            </a:lvl2pPr>
            <a:lvl3pPr marL="1371600" lvl="2" indent="-355600" algn="l">
              <a:lnSpc>
                <a:spcPct val="90000"/>
              </a:lnSpc>
              <a:spcBef>
                <a:spcPts val="500"/>
              </a:spcBef>
              <a:spcAft>
                <a:spcPts val="0"/>
              </a:spcAft>
              <a:buSzPts val="2000"/>
              <a:buChar char="•"/>
              <a:defRPr sz="20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79"/>
          <p:cNvSpPr txBox="1">
            <a:spLocks noGrp="1"/>
          </p:cNvSpPr>
          <p:nvPr>
            <p:ph type="body" idx="2"/>
          </p:nvPr>
        </p:nvSpPr>
        <p:spPr>
          <a:xfrm>
            <a:off x="499175" y="2687796"/>
            <a:ext cx="3533100" cy="24801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SzPts val="2400"/>
              <a:buFont typeface="Arial"/>
              <a:buChar char="•"/>
              <a:defRPr sz="2400">
                <a:solidFill>
                  <a:srgbClr val="383838"/>
                </a:solidFill>
                <a:latin typeface="Arial"/>
                <a:ea typeface="Arial"/>
                <a:cs typeface="Arial"/>
                <a:sym typeface="Arial"/>
              </a:defRPr>
            </a:lvl1pPr>
            <a:lvl2pPr marL="914400" lvl="1" indent="-355600" algn="l">
              <a:lnSpc>
                <a:spcPct val="90000"/>
              </a:lnSpc>
              <a:spcBef>
                <a:spcPts val="500"/>
              </a:spcBef>
              <a:spcAft>
                <a:spcPts val="0"/>
              </a:spcAft>
              <a:buSzPts val="2000"/>
              <a:buChar char="•"/>
              <a:defRPr sz="2000"/>
            </a:lvl2pPr>
            <a:lvl3pPr marL="1371600" lvl="2" indent="-355600" algn="l">
              <a:lnSpc>
                <a:spcPct val="90000"/>
              </a:lnSpc>
              <a:spcBef>
                <a:spcPts val="500"/>
              </a:spcBef>
              <a:spcAft>
                <a:spcPts val="0"/>
              </a:spcAft>
              <a:buSzPts val="2000"/>
              <a:buChar char="•"/>
              <a:defRPr sz="20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79"/>
          <p:cNvSpPr txBox="1">
            <a:spLocks noGrp="1"/>
          </p:cNvSpPr>
          <p:nvPr>
            <p:ph type="body" idx="3"/>
          </p:nvPr>
        </p:nvSpPr>
        <p:spPr>
          <a:xfrm>
            <a:off x="8151383" y="2687796"/>
            <a:ext cx="3533100" cy="24801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SzPts val="2400"/>
              <a:buFont typeface="Arial"/>
              <a:buChar char="•"/>
              <a:defRPr sz="2400"/>
            </a:lvl1pPr>
            <a:lvl2pPr marL="914400" lvl="1" indent="-355600" algn="l">
              <a:lnSpc>
                <a:spcPct val="90000"/>
              </a:lnSpc>
              <a:spcBef>
                <a:spcPts val="500"/>
              </a:spcBef>
              <a:spcAft>
                <a:spcPts val="0"/>
              </a:spcAft>
              <a:buSzPts val="2000"/>
              <a:buChar char="•"/>
              <a:defRPr sz="2000"/>
            </a:lvl2pPr>
            <a:lvl3pPr marL="1371600" lvl="2" indent="-355600" algn="l">
              <a:lnSpc>
                <a:spcPct val="90000"/>
              </a:lnSpc>
              <a:spcBef>
                <a:spcPts val="500"/>
              </a:spcBef>
              <a:spcAft>
                <a:spcPts val="0"/>
              </a:spcAft>
              <a:buSzPts val="2000"/>
              <a:buChar char="•"/>
              <a:defRPr sz="20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79"/>
          <p:cNvSpPr txBox="1">
            <a:spLocks noGrp="1"/>
          </p:cNvSpPr>
          <p:nvPr>
            <p:ph type="title"/>
          </p:nvPr>
        </p:nvSpPr>
        <p:spPr>
          <a:xfrm>
            <a:off x="499176" y="969825"/>
            <a:ext cx="11190000" cy="723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Arial"/>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79"/>
          <p:cNvSpPr txBox="1">
            <a:spLocks noGrp="1"/>
          </p:cNvSpPr>
          <p:nvPr>
            <p:ph type="body" idx="4"/>
          </p:nvPr>
        </p:nvSpPr>
        <p:spPr>
          <a:xfrm>
            <a:off x="513485" y="626913"/>
            <a:ext cx="11190300" cy="246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800"/>
              <a:buNone/>
              <a:defRPr sz="1800" b="1" cap="none">
                <a:solidFill>
                  <a:schemeClr val="accent1"/>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79"/>
          <p:cNvSpPr/>
          <p:nvPr/>
        </p:nvSpPr>
        <p:spPr>
          <a:xfrm>
            <a:off x="1989469" y="2145007"/>
            <a:ext cx="552600" cy="368400"/>
          </a:xfrm>
          <a:prstGeom prst="diamond">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56" name="Google Shape;156;p79"/>
          <p:cNvSpPr/>
          <p:nvPr/>
        </p:nvSpPr>
        <p:spPr>
          <a:xfrm>
            <a:off x="5810842" y="2145007"/>
            <a:ext cx="552600" cy="368400"/>
          </a:xfrm>
          <a:prstGeom prst="diamond">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57" name="Google Shape;157;p79"/>
          <p:cNvSpPr/>
          <p:nvPr/>
        </p:nvSpPr>
        <p:spPr>
          <a:xfrm>
            <a:off x="9632215" y="2145007"/>
            <a:ext cx="552600" cy="368400"/>
          </a:xfrm>
          <a:prstGeom prst="diamond">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8_Cover A">
  <p:cSld name="8_Cover A">
    <p:spTree>
      <p:nvGrpSpPr>
        <p:cNvPr id="1" name="Shape 158"/>
        <p:cNvGrpSpPr/>
        <p:nvPr/>
      </p:nvGrpSpPr>
      <p:grpSpPr>
        <a:xfrm>
          <a:off x="0" y="0"/>
          <a:ext cx="0" cy="0"/>
          <a:chOff x="0" y="0"/>
          <a:chExt cx="0" cy="0"/>
        </a:xfrm>
      </p:grpSpPr>
      <p:sp>
        <p:nvSpPr>
          <p:cNvPr id="159" name="Google Shape;159;p82"/>
          <p:cNvSpPr/>
          <p:nvPr/>
        </p:nvSpPr>
        <p:spPr>
          <a:xfrm>
            <a:off x="0" y="1630364"/>
            <a:ext cx="12192000" cy="4781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60" name="Google Shape;160;p82"/>
          <p:cNvSpPr txBox="1">
            <a:spLocks noGrp="1"/>
          </p:cNvSpPr>
          <p:nvPr>
            <p:ph type="title"/>
          </p:nvPr>
        </p:nvSpPr>
        <p:spPr>
          <a:xfrm>
            <a:off x="505685" y="1866154"/>
            <a:ext cx="10696200" cy="2086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82"/>
          <p:cNvSpPr txBox="1">
            <a:spLocks noGrp="1"/>
          </p:cNvSpPr>
          <p:nvPr>
            <p:ph type="body" idx="1"/>
          </p:nvPr>
        </p:nvSpPr>
        <p:spPr>
          <a:xfrm>
            <a:off x="533396" y="4028835"/>
            <a:ext cx="10696200" cy="726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400"/>
              <a:buNone/>
              <a:defRPr sz="2400">
                <a:solidFill>
                  <a:schemeClr val="lt1"/>
                </a:solidFill>
              </a:defRPr>
            </a:lvl1pPr>
            <a:lvl2pPr marL="914400" lvl="1" indent="-228600" algn="l">
              <a:lnSpc>
                <a:spcPct val="90000"/>
              </a:lnSpc>
              <a:spcBef>
                <a:spcPts val="500"/>
              </a:spcBef>
              <a:spcAft>
                <a:spcPts val="0"/>
              </a:spcAft>
              <a:buSzPts val="2000"/>
              <a:buNone/>
              <a:defRPr sz="2000">
                <a:solidFill>
                  <a:srgbClr val="89A3AF"/>
                </a:solidFill>
              </a:defRPr>
            </a:lvl2pPr>
            <a:lvl3pPr marL="1371600" lvl="2" indent="-228600" algn="l">
              <a:lnSpc>
                <a:spcPct val="90000"/>
              </a:lnSpc>
              <a:spcBef>
                <a:spcPts val="500"/>
              </a:spcBef>
              <a:spcAft>
                <a:spcPts val="0"/>
              </a:spcAft>
              <a:buSzPts val="1800"/>
              <a:buNone/>
              <a:defRPr sz="1800">
                <a:solidFill>
                  <a:srgbClr val="89A3AF"/>
                </a:solidFill>
              </a:defRPr>
            </a:lvl3pPr>
            <a:lvl4pPr marL="1828800" lvl="3" indent="-228600" algn="l">
              <a:lnSpc>
                <a:spcPct val="90000"/>
              </a:lnSpc>
              <a:spcBef>
                <a:spcPts val="500"/>
              </a:spcBef>
              <a:spcAft>
                <a:spcPts val="0"/>
              </a:spcAft>
              <a:buSzPts val="1600"/>
              <a:buNone/>
              <a:defRPr sz="1600">
                <a:solidFill>
                  <a:srgbClr val="89A3AF"/>
                </a:solidFill>
              </a:defRPr>
            </a:lvl4pPr>
            <a:lvl5pPr marL="2286000" lvl="4" indent="-228600" algn="l">
              <a:lnSpc>
                <a:spcPct val="90000"/>
              </a:lnSpc>
              <a:spcBef>
                <a:spcPts val="500"/>
              </a:spcBef>
              <a:spcAft>
                <a:spcPts val="0"/>
              </a:spcAft>
              <a:buSzPts val="1600"/>
              <a:buNone/>
              <a:defRPr sz="1600">
                <a:solidFill>
                  <a:srgbClr val="89A3AF"/>
                </a:solidFill>
              </a:defRPr>
            </a:lvl5pPr>
            <a:lvl6pPr marL="2743200" lvl="5" indent="-228600" algn="l">
              <a:lnSpc>
                <a:spcPct val="90000"/>
              </a:lnSpc>
              <a:spcBef>
                <a:spcPts val="500"/>
              </a:spcBef>
              <a:spcAft>
                <a:spcPts val="0"/>
              </a:spcAft>
              <a:buClr>
                <a:srgbClr val="89A3AF"/>
              </a:buClr>
              <a:buSzPts val="1600"/>
              <a:buNone/>
              <a:defRPr sz="1600">
                <a:solidFill>
                  <a:srgbClr val="89A3AF"/>
                </a:solidFill>
              </a:defRPr>
            </a:lvl6pPr>
            <a:lvl7pPr marL="3200400" lvl="6" indent="-228600" algn="l">
              <a:lnSpc>
                <a:spcPct val="90000"/>
              </a:lnSpc>
              <a:spcBef>
                <a:spcPts val="500"/>
              </a:spcBef>
              <a:spcAft>
                <a:spcPts val="0"/>
              </a:spcAft>
              <a:buClr>
                <a:srgbClr val="89A3AF"/>
              </a:buClr>
              <a:buSzPts val="1600"/>
              <a:buNone/>
              <a:defRPr sz="1600">
                <a:solidFill>
                  <a:srgbClr val="89A3AF"/>
                </a:solidFill>
              </a:defRPr>
            </a:lvl7pPr>
            <a:lvl8pPr marL="3657600" lvl="7" indent="-228600" algn="l">
              <a:lnSpc>
                <a:spcPct val="90000"/>
              </a:lnSpc>
              <a:spcBef>
                <a:spcPts val="500"/>
              </a:spcBef>
              <a:spcAft>
                <a:spcPts val="0"/>
              </a:spcAft>
              <a:buClr>
                <a:srgbClr val="89A3AF"/>
              </a:buClr>
              <a:buSzPts val="1600"/>
              <a:buNone/>
              <a:defRPr sz="1600">
                <a:solidFill>
                  <a:srgbClr val="89A3AF"/>
                </a:solidFill>
              </a:defRPr>
            </a:lvl8pPr>
            <a:lvl9pPr marL="4114800" lvl="8" indent="-228600" algn="l">
              <a:lnSpc>
                <a:spcPct val="90000"/>
              </a:lnSpc>
              <a:spcBef>
                <a:spcPts val="500"/>
              </a:spcBef>
              <a:spcAft>
                <a:spcPts val="0"/>
              </a:spcAft>
              <a:buClr>
                <a:srgbClr val="89A3AF"/>
              </a:buClr>
              <a:buSzPts val="1600"/>
              <a:buNone/>
              <a:defRPr sz="1600">
                <a:solidFill>
                  <a:srgbClr val="89A3AF"/>
                </a:solidFill>
              </a:defRPr>
            </a:lvl9pPr>
          </a:lstStyle>
          <a:p>
            <a:endParaRPr/>
          </a:p>
        </p:txBody>
      </p:sp>
      <p:sp>
        <p:nvSpPr>
          <p:cNvPr id="162" name="Google Shape;162;p82"/>
          <p:cNvSpPr txBox="1">
            <a:spLocks noGrp="1"/>
          </p:cNvSpPr>
          <p:nvPr>
            <p:ph type="body" idx="2"/>
          </p:nvPr>
        </p:nvSpPr>
        <p:spPr>
          <a:xfrm>
            <a:off x="533395" y="5078420"/>
            <a:ext cx="5410200" cy="3144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800"/>
              <a:buNone/>
              <a:defRPr sz="1800">
                <a:solidFill>
                  <a:schemeClr val="lt1"/>
                </a:solidFill>
              </a:defRPr>
            </a:lvl1pPr>
            <a:lvl2pPr marL="914400" lvl="1" indent="-228600" algn="l">
              <a:lnSpc>
                <a:spcPct val="90000"/>
              </a:lnSpc>
              <a:spcBef>
                <a:spcPts val="500"/>
              </a:spcBef>
              <a:spcAft>
                <a:spcPts val="0"/>
              </a:spcAft>
              <a:buSzPts val="2400"/>
              <a:buNone/>
              <a:defRPr>
                <a:solidFill>
                  <a:schemeClr val="lt1"/>
                </a:solidFill>
              </a:defRPr>
            </a:lvl2pPr>
            <a:lvl3pPr marL="1371600" lvl="2" indent="-355600" algn="l">
              <a:lnSpc>
                <a:spcPct val="90000"/>
              </a:lnSpc>
              <a:spcBef>
                <a:spcPts val="500"/>
              </a:spcBef>
              <a:spcAft>
                <a:spcPts val="0"/>
              </a:spcAft>
              <a:buSzPts val="2000"/>
              <a:buChar char="•"/>
              <a:defRPr>
                <a:solidFill>
                  <a:schemeClr val="lt1"/>
                </a:solidFill>
              </a:defRPr>
            </a:lvl3pPr>
            <a:lvl4pPr marL="1828800" lvl="3" indent="-342900" algn="l">
              <a:lnSpc>
                <a:spcPct val="90000"/>
              </a:lnSpc>
              <a:spcBef>
                <a:spcPts val="500"/>
              </a:spcBef>
              <a:spcAft>
                <a:spcPts val="0"/>
              </a:spcAft>
              <a:buSzPts val="1800"/>
              <a:buChar char="•"/>
              <a:defRPr>
                <a:solidFill>
                  <a:schemeClr val="lt1"/>
                </a:solidFill>
              </a:defRPr>
            </a:lvl4pPr>
            <a:lvl5pPr marL="2286000" lvl="4" indent="-342900" algn="l">
              <a:lnSpc>
                <a:spcPct val="90000"/>
              </a:lnSpc>
              <a:spcBef>
                <a:spcPts val="500"/>
              </a:spcBef>
              <a:spcAft>
                <a:spcPts val="0"/>
              </a:spcAft>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82"/>
          <p:cNvSpPr txBox="1">
            <a:spLocks noGrp="1"/>
          </p:cNvSpPr>
          <p:nvPr>
            <p:ph type="body" idx="3"/>
          </p:nvPr>
        </p:nvSpPr>
        <p:spPr>
          <a:xfrm>
            <a:off x="533395" y="5478470"/>
            <a:ext cx="5410200" cy="3144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800"/>
              <a:buNone/>
              <a:defRPr sz="1800">
                <a:solidFill>
                  <a:schemeClr val="lt1"/>
                </a:solidFill>
              </a:defRPr>
            </a:lvl1pPr>
            <a:lvl2pPr marL="914400" lvl="1" indent="-228600" algn="l">
              <a:lnSpc>
                <a:spcPct val="90000"/>
              </a:lnSpc>
              <a:spcBef>
                <a:spcPts val="500"/>
              </a:spcBef>
              <a:spcAft>
                <a:spcPts val="0"/>
              </a:spcAft>
              <a:buSzPts val="2400"/>
              <a:buNone/>
              <a:defRPr>
                <a:solidFill>
                  <a:schemeClr val="lt1"/>
                </a:solidFill>
              </a:defRPr>
            </a:lvl2pPr>
            <a:lvl3pPr marL="1371600" lvl="2" indent="-355600" algn="l">
              <a:lnSpc>
                <a:spcPct val="90000"/>
              </a:lnSpc>
              <a:spcBef>
                <a:spcPts val="500"/>
              </a:spcBef>
              <a:spcAft>
                <a:spcPts val="0"/>
              </a:spcAft>
              <a:buSzPts val="2000"/>
              <a:buChar char="•"/>
              <a:defRPr>
                <a:solidFill>
                  <a:schemeClr val="lt1"/>
                </a:solidFill>
              </a:defRPr>
            </a:lvl3pPr>
            <a:lvl4pPr marL="1828800" lvl="3" indent="-342900" algn="l">
              <a:lnSpc>
                <a:spcPct val="90000"/>
              </a:lnSpc>
              <a:spcBef>
                <a:spcPts val="500"/>
              </a:spcBef>
              <a:spcAft>
                <a:spcPts val="0"/>
              </a:spcAft>
              <a:buSzPts val="1800"/>
              <a:buChar char="•"/>
              <a:defRPr>
                <a:solidFill>
                  <a:schemeClr val="lt1"/>
                </a:solidFill>
              </a:defRPr>
            </a:lvl4pPr>
            <a:lvl5pPr marL="2286000" lvl="4" indent="-342900" algn="l">
              <a:lnSpc>
                <a:spcPct val="90000"/>
              </a:lnSpc>
              <a:spcBef>
                <a:spcPts val="500"/>
              </a:spcBef>
              <a:spcAft>
                <a:spcPts val="0"/>
              </a:spcAft>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82"/>
          <p:cNvSpPr/>
          <p:nvPr/>
        </p:nvSpPr>
        <p:spPr>
          <a:xfrm>
            <a:off x="370370" y="6226153"/>
            <a:ext cx="4884000" cy="447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pic>
        <p:nvPicPr>
          <p:cNvPr id="165" name="Google Shape;165;p82"/>
          <p:cNvPicPr preferRelativeResize="0"/>
          <p:nvPr/>
        </p:nvPicPr>
        <p:blipFill rotWithShape="1">
          <a:blip r:embed="rId2">
            <a:alphaModFix/>
          </a:blip>
          <a:srcRect/>
          <a:stretch/>
        </p:blipFill>
        <p:spPr>
          <a:xfrm>
            <a:off x="370370" y="292082"/>
            <a:ext cx="3200398" cy="893577"/>
          </a:xfrm>
          <a:prstGeom prst="rect">
            <a:avLst/>
          </a:prstGeom>
          <a:noFill/>
          <a:ln>
            <a:noFill/>
          </a:ln>
        </p:spPr>
      </p:pic>
      <p:sp>
        <p:nvSpPr>
          <p:cNvPr id="166" name="Google Shape;166;p82"/>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extLst>
    <p:ext uri="{DCECCB84-F9BA-43D5-87BE-67443E8EF086}">
      <p15:sldGuideLst xmlns:p15="http://schemas.microsoft.com/office/powerpoint/2012/main">
        <p15:guide id="1" pos="480">
          <p15:clr>
            <a:srgbClr val="FBAE40"/>
          </p15:clr>
        </p15:guide>
        <p15:guide id="2" pos="722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Cover A">
  <p:cSld name="1_Cover A">
    <p:spTree>
      <p:nvGrpSpPr>
        <p:cNvPr id="1" name="Shape 167"/>
        <p:cNvGrpSpPr/>
        <p:nvPr/>
      </p:nvGrpSpPr>
      <p:grpSpPr>
        <a:xfrm>
          <a:off x="0" y="0"/>
          <a:ext cx="0" cy="0"/>
          <a:chOff x="0" y="0"/>
          <a:chExt cx="0" cy="0"/>
        </a:xfrm>
      </p:grpSpPr>
      <p:sp>
        <p:nvSpPr>
          <p:cNvPr id="168" name="Google Shape;168;p83"/>
          <p:cNvSpPr/>
          <p:nvPr/>
        </p:nvSpPr>
        <p:spPr>
          <a:xfrm>
            <a:off x="0" y="5786457"/>
            <a:ext cx="12192000" cy="10716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69" name="Google Shape;169;p83"/>
          <p:cNvSpPr/>
          <p:nvPr/>
        </p:nvSpPr>
        <p:spPr>
          <a:xfrm>
            <a:off x="0" y="1333500"/>
            <a:ext cx="12192000" cy="43968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70" name="Google Shape;170;p83"/>
          <p:cNvSpPr txBox="1">
            <a:spLocks noGrp="1"/>
          </p:cNvSpPr>
          <p:nvPr>
            <p:ph type="title"/>
          </p:nvPr>
        </p:nvSpPr>
        <p:spPr>
          <a:xfrm>
            <a:off x="505685" y="1802654"/>
            <a:ext cx="10696200" cy="2086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83"/>
          <p:cNvSpPr txBox="1">
            <a:spLocks noGrp="1"/>
          </p:cNvSpPr>
          <p:nvPr>
            <p:ph type="body" idx="1"/>
          </p:nvPr>
        </p:nvSpPr>
        <p:spPr>
          <a:xfrm>
            <a:off x="533396" y="3952635"/>
            <a:ext cx="10696200" cy="726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400"/>
              <a:buNone/>
              <a:defRPr sz="2400">
                <a:solidFill>
                  <a:schemeClr val="lt1"/>
                </a:solidFill>
              </a:defRPr>
            </a:lvl1pPr>
            <a:lvl2pPr marL="914400" lvl="1" indent="-228600" algn="l">
              <a:lnSpc>
                <a:spcPct val="90000"/>
              </a:lnSpc>
              <a:spcBef>
                <a:spcPts val="500"/>
              </a:spcBef>
              <a:spcAft>
                <a:spcPts val="0"/>
              </a:spcAft>
              <a:buSzPts val="2000"/>
              <a:buNone/>
              <a:defRPr sz="2000">
                <a:solidFill>
                  <a:srgbClr val="89A3AF"/>
                </a:solidFill>
              </a:defRPr>
            </a:lvl2pPr>
            <a:lvl3pPr marL="1371600" lvl="2" indent="-228600" algn="l">
              <a:lnSpc>
                <a:spcPct val="90000"/>
              </a:lnSpc>
              <a:spcBef>
                <a:spcPts val="500"/>
              </a:spcBef>
              <a:spcAft>
                <a:spcPts val="0"/>
              </a:spcAft>
              <a:buSzPts val="1800"/>
              <a:buNone/>
              <a:defRPr sz="1800">
                <a:solidFill>
                  <a:srgbClr val="89A3AF"/>
                </a:solidFill>
              </a:defRPr>
            </a:lvl3pPr>
            <a:lvl4pPr marL="1828800" lvl="3" indent="-228600" algn="l">
              <a:lnSpc>
                <a:spcPct val="90000"/>
              </a:lnSpc>
              <a:spcBef>
                <a:spcPts val="500"/>
              </a:spcBef>
              <a:spcAft>
                <a:spcPts val="0"/>
              </a:spcAft>
              <a:buSzPts val="1600"/>
              <a:buNone/>
              <a:defRPr sz="1600">
                <a:solidFill>
                  <a:srgbClr val="89A3AF"/>
                </a:solidFill>
              </a:defRPr>
            </a:lvl4pPr>
            <a:lvl5pPr marL="2286000" lvl="4" indent="-228600" algn="l">
              <a:lnSpc>
                <a:spcPct val="90000"/>
              </a:lnSpc>
              <a:spcBef>
                <a:spcPts val="500"/>
              </a:spcBef>
              <a:spcAft>
                <a:spcPts val="0"/>
              </a:spcAft>
              <a:buSzPts val="1600"/>
              <a:buNone/>
              <a:defRPr sz="1600">
                <a:solidFill>
                  <a:srgbClr val="89A3AF"/>
                </a:solidFill>
              </a:defRPr>
            </a:lvl5pPr>
            <a:lvl6pPr marL="2743200" lvl="5" indent="-228600" algn="l">
              <a:lnSpc>
                <a:spcPct val="90000"/>
              </a:lnSpc>
              <a:spcBef>
                <a:spcPts val="500"/>
              </a:spcBef>
              <a:spcAft>
                <a:spcPts val="0"/>
              </a:spcAft>
              <a:buClr>
                <a:srgbClr val="89A3AF"/>
              </a:buClr>
              <a:buSzPts val="1600"/>
              <a:buNone/>
              <a:defRPr sz="1600">
                <a:solidFill>
                  <a:srgbClr val="89A3AF"/>
                </a:solidFill>
              </a:defRPr>
            </a:lvl6pPr>
            <a:lvl7pPr marL="3200400" lvl="6" indent="-228600" algn="l">
              <a:lnSpc>
                <a:spcPct val="90000"/>
              </a:lnSpc>
              <a:spcBef>
                <a:spcPts val="500"/>
              </a:spcBef>
              <a:spcAft>
                <a:spcPts val="0"/>
              </a:spcAft>
              <a:buClr>
                <a:srgbClr val="89A3AF"/>
              </a:buClr>
              <a:buSzPts val="1600"/>
              <a:buNone/>
              <a:defRPr sz="1600">
                <a:solidFill>
                  <a:srgbClr val="89A3AF"/>
                </a:solidFill>
              </a:defRPr>
            </a:lvl7pPr>
            <a:lvl8pPr marL="3657600" lvl="7" indent="-228600" algn="l">
              <a:lnSpc>
                <a:spcPct val="90000"/>
              </a:lnSpc>
              <a:spcBef>
                <a:spcPts val="500"/>
              </a:spcBef>
              <a:spcAft>
                <a:spcPts val="0"/>
              </a:spcAft>
              <a:buClr>
                <a:srgbClr val="89A3AF"/>
              </a:buClr>
              <a:buSzPts val="1600"/>
              <a:buNone/>
              <a:defRPr sz="1600">
                <a:solidFill>
                  <a:srgbClr val="89A3AF"/>
                </a:solidFill>
              </a:defRPr>
            </a:lvl8pPr>
            <a:lvl9pPr marL="4114800" lvl="8" indent="-228600" algn="l">
              <a:lnSpc>
                <a:spcPct val="90000"/>
              </a:lnSpc>
              <a:spcBef>
                <a:spcPts val="500"/>
              </a:spcBef>
              <a:spcAft>
                <a:spcPts val="0"/>
              </a:spcAft>
              <a:buClr>
                <a:srgbClr val="89A3AF"/>
              </a:buClr>
              <a:buSzPts val="1600"/>
              <a:buNone/>
              <a:defRPr sz="1600">
                <a:solidFill>
                  <a:srgbClr val="89A3AF"/>
                </a:solidFill>
              </a:defRPr>
            </a:lvl9pPr>
          </a:lstStyle>
          <a:p>
            <a:endParaRPr/>
          </a:p>
        </p:txBody>
      </p:sp>
      <p:sp>
        <p:nvSpPr>
          <p:cNvPr id="172" name="Google Shape;172;p83"/>
          <p:cNvSpPr txBox="1">
            <a:spLocks noGrp="1"/>
          </p:cNvSpPr>
          <p:nvPr>
            <p:ph type="body" idx="2"/>
          </p:nvPr>
        </p:nvSpPr>
        <p:spPr>
          <a:xfrm>
            <a:off x="533395" y="4714881"/>
            <a:ext cx="5410200" cy="3144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800"/>
              <a:buNone/>
              <a:defRPr sz="1800">
                <a:solidFill>
                  <a:schemeClr val="lt1"/>
                </a:solidFill>
              </a:defRPr>
            </a:lvl1pPr>
            <a:lvl2pPr marL="914400" lvl="1" indent="-228600" algn="l">
              <a:lnSpc>
                <a:spcPct val="90000"/>
              </a:lnSpc>
              <a:spcBef>
                <a:spcPts val="500"/>
              </a:spcBef>
              <a:spcAft>
                <a:spcPts val="0"/>
              </a:spcAft>
              <a:buSzPts val="2400"/>
              <a:buNone/>
              <a:defRPr>
                <a:solidFill>
                  <a:schemeClr val="lt1"/>
                </a:solidFill>
              </a:defRPr>
            </a:lvl2pPr>
            <a:lvl3pPr marL="1371600" lvl="2" indent="-355600" algn="l">
              <a:lnSpc>
                <a:spcPct val="90000"/>
              </a:lnSpc>
              <a:spcBef>
                <a:spcPts val="500"/>
              </a:spcBef>
              <a:spcAft>
                <a:spcPts val="0"/>
              </a:spcAft>
              <a:buSzPts val="2000"/>
              <a:buChar char="•"/>
              <a:defRPr>
                <a:solidFill>
                  <a:schemeClr val="lt1"/>
                </a:solidFill>
              </a:defRPr>
            </a:lvl3pPr>
            <a:lvl4pPr marL="1828800" lvl="3" indent="-342900" algn="l">
              <a:lnSpc>
                <a:spcPct val="90000"/>
              </a:lnSpc>
              <a:spcBef>
                <a:spcPts val="500"/>
              </a:spcBef>
              <a:spcAft>
                <a:spcPts val="0"/>
              </a:spcAft>
              <a:buSzPts val="1800"/>
              <a:buChar char="•"/>
              <a:defRPr>
                <a:solidFill>
                  <a:schemeClr val="lt1"/>
                </a:solidFill>
              </a:defRPr>
            </a:lvl4pPr>
            <a:lvl5pPr marL="2286000" lvl="4" indent="-342900" algn="l">
              <a:lnSpc>
                <a:spcPct val="90000"/>
              </a:lnSpc>
              <a:spcBef>
                <a:spcPts val="500"/>
              </a:spcBef>
              <a:spcAft>
                <a:spcPts val="0"/>
              </a:spcAft>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83"/>
          <p:cNvSpPr txBox="1">
            <a:spLocks noGrp="1"/>
          </p:cNvSpPr>
          <p:nvPr>
            <p:ph type="body" idx="3"/>
          </p:nvPr>
        </p:nvSpPr>
        <p:spPr>
          <a:xfrm>
            <a:off x="533395" y="5114931"/>
            <a:ext cx="5410200" cy="3144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800"/>
              <a:buNone/>
              <a:defRPr sz="1800">
                <a:solidFill>
                  <a:schemeClr val="lt1"/>
                </a:solidFill>
              </a:defRPr>
            </a:lvl1pPr>
            <a:lvl2pPr marL="914400" lvl="1" indent="-228600" algn="l">
              <a:lnSpc>
                <a:spcPct val="90000"/>
              </a:lnSpc>
              <a:spcBef>
                <a:spcPts val="500"/>
              </a:spcBef>
              <a:spcAft>
                <a:spcPts val="0"/>
              </a:spcAft>
              <a:buSzPts val="2400"/>
              <a:buNone/>
              <a:defRPr>
                <a:solidFill>
                  <a:schemeClr val="lt1"/>
                </a:solidFill>
              </a:defRPr>
            </a:lvl2pPr>
            <a:lvl3pPr marL="1371600" lvl="2" indent="-355600" algn="l">
              <a:lnSpc>
                <a:spcPct val="90000"/>
              </a:lnSpc>
              <a:spcBef>
                <a:spcPts val="500"/>
              </a:spcBef>
              <a:spcAft>
                <a:spcPts val="0"/>
              </a:spcAft>
              <a:buSzPts val="2000"/>
              <a:buChar char="•"/>
              <a:defRPr>
                <a:solidFill>
                  <a:schemeClr val="lt1"/>
                </a:solidFill>
              </a:defRPr>
            </a:lvl3pPr>
            <a:lvl4pPr marL="1828800" lvl="3" indent="-342900" algn="l">
              <a:lnSpc>
                <a:spcPct val="90000"/>
              </a:lnSpc>
              <a:spcBef>
                <a:spcPts val="500"/>
              </a:spcBef>
              <a:spcAft>
                <a:spcPts val="0"/>
              </a:spcAft>
              <a:buSzPts val="1800"/>
              <a:buChar char="•"/>
              <a:defRPr>
                <a:solidFill>
                  <a:schemeClr val="lt1"/>
                </a:solidFill>
              </a:defRPr>
            </a:lvl4pPr>
            <a:lvl5pPr marL="2286000" lvl="4" indent="-342900" algn="l">
              <a:lnSpc>
                <a:spcPct val="90000"/>
              </a:lnSpc>
              <a:spcBef>
                <a:spcPts val="500"/>
              </a:spcBef>
              <a:spcAft>
                <a:spcPts val="0"/>
              </a:spcAft>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74" name="Google Shape;174;p83"/>
          <p:cNvPicPr preferRelativeResize="0"/>
          <p:nvPr/>
        </p:nvPicPr>
        <p:blipFill rotWithShape="1">
          <a:blip r:embed="rId2">
            <a:alphaModFix/>
          </a:blip>
          <a:srcRect/>
          <a:stretch/>
        </p:blipFill>
        <p:spPr>
          <a:xfrm>
            <a:off x="370370" y="292082"/>
            <a:ext cx="3200398" cy="893577"/>
          </a:xfrm>
          <a:prstGeom prst="rect">
            <a:avLst/>
          </a:prstGeom>
          <a:noFill/>
          <a:ln>
            <a:noFill/>
          </a:ln>
        </p:spPr>
      </p:pic>
      <p:sp>
        <p:nvSpPr>
          <p:cNvPr id="175" name="Google Shape;175;p83"/>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extLst>
    <p:ext uri="{DCECCB84-F9BA-43D5-87BE-67443E8EF086}">
      <p15:sldGuideLst xmlns:p15="http://schemas.microsoft.com/office/powerpoint/2012/main">
        <p15:guide id="1" pos="480">
          <p15:clr>
            <a:srgbClr val="FBAE40"/>
          </p15:clr>
        </p15:guide>
        <p15:guide id="2" pos="722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_Cover A">
  <p:cSld name="4_Cover A">
    <p:spTree>
      <p:nvGrpSpPr>
        <p:cNvPr id="1" name="Shape 176"/>
        <p:cNvGrpSpPr/>
        <p:nvPr/>
      </p:nvGrpSpPr>
      <p:grpSpPr>
        <a:xfrm>
          <a:off x="0" y="0"/>
          <a:ext cx="0" cy="0"/>
          <a:chOff x="0" y="0"/>
          <a:chExt cx="0" cy="0"/>
        </a:xfrm>
      </p:grpSpPr>
      <p:sp>
        <p:nvSpPr>
          <p:cNvPr id="177" name="Google Shape;177;p84"/>
          <p:cNvSpPr/>
          <p:nvPr/>
        </p:nvSpPr>
        <p:spPr>
          <a:xfrm>
            <a:off x="0" y="5786457"/>
            <a:ext cx="12192000" cy="10716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78" name="Google Shape;178;p84"/>
          <p:cNvSpPr/>
          <p:nvPr/>
        </p:nvSpPr>
        <p:spPr>
          <a:xfrm>
            <a:off x="0" y="1333500"/>
            <a:ext cx="12192000" cy="43968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79" name="Google Shape;179;p84"/>
          <p:cNvSpPr txBox="1">
            <a:spLocks noGrp="1"/>
          </p:cNvSpPr>
          <p:nvPr>
            <p:ph type="title"/>
          </p:nvPr>
        </p:nvSpPr>
        <p:spPr>
          <a:xfrm>
            <a:off x="505685" y="1802654"/>
            <a:ext cx="10696200" cy="2086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84"/>
          <p:cNvSpPr txBox="1">
            <a:spLocks noGrp="1"/>
          </p:cNvSpPr>
          <p:nvPr>
            <p:ph type="body" idx="1"/>
          </p:nvPr>
        </p:nvSpPr>
        <p:spPr>
          <a:xfrm>
            <a:off x="533396" y="3952635"/>
            <a:ext cx="10696200" cy="726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400"/>
              <a:buNone/>
              <a:defRPr sz="2400">
                <a:solidFill>
                  <a:schemeClr val="lt1"/>
                </a:solidFill>
              </a:defRPr>
            </a:lvl1pPr>
            <a:lvl2pPr marL="914400" lvl="1" indent="-228600" algn="l">
              <a:lnSpc>
                <a:spcPct val="90000"/>
              </a:lnSpc>
              <a:spcBef>
                <a:spcPts val="500"/>
              </a:spcBef>
              <a:spcAft>
                <a:spcPts val="0"/>
              </a:spcAft>
              <a:buSzPts val="2000"/>
              <a:buNone/>
              <a:defRPr sz="2000">
                <a:solidFill>
                  <a:srgbClr val="89A3AF"/>
                </a:solidFill>
              </a:defRPr>
            </a:lvl2pPr>
            <a:lvl3pPr marL="1371600" lvl="2" indent="-228600" algn="l">
              <a:lnSpc>
                <a:spcPct val="90000"/>
              </a:lnSpc>
              <a:spcBef>
                <a:spcPts val="500"/>
              </a:spcBef>
              <a:spcAft>
                <a:spcPts val="0"/>
              </a:spcAft>
              <a:buSzPts val="1800"/>
              <a:buNone/>
              <a:defRPr sz="1800">
                <a:solidFill>
                  <a:srgbClr val="89A3AF"/>
                </a:solidFill>
              </a:defRPr>
            </a:lvl3pPr>
            <a:lvl4pPr marL="1828800" lvl="3" indent="-228600" algn="l">
              <a:lnSpc>
                <a:spcPct val="90000"/>
              </a:lnSpc>
              <a:spcBef>
                <a:spcPts val="500"/>
              </a:spcBef>
              <a:spcAft>
                <a:spcPts val="0"/>
              </a:spcAft>
              <a:buSzPts val="1600"/>
              <a:buNone/>
              <a:defRPr sz="1600">
                <a:solidFill>
                  <a:srgbClr val="89A3AF"/>
                </a:solidFill>
              </a:defRPr>
            </a:lvl4pPr>
            <a:lvl5pPr marL="2286000" lvl="4" indent="-228600" algn="l">
              <a:lnSpc>
                <a:spcPct val="90000"/>
              </a:lnSpc>
              <a:spcBef>
                <a:spcPts val="500"/>
              </a:spcBef>
              <a:spcAft>
                <a:spcPts val="0"/>
              </a:spcAft>
              <a:buSzPts val="1600"/>
              <a:buNone/>
              <a:defRPr sz="1600">
                <a:solidFill>
                  <a:srgbClr val="89A3AF"/>
                </a:solidFill>
              </a:defRPr>
            </a:lvl5pPr>
            <a:lvl6pPr marL="2743200" lvl="5" indent="-228600" algn="l">
              <a:lnSpc>
                <a:spcPct val="90000"/>
              </a:lnSpc>
              <a:spcBef>
                <a:spcPts val="500"/>
              </a:spcBef>
              <a:spcAft>
                <a:spcPts val="0"/>
              </a:spcAft>
              <a:buClr>
                <a:srgbClr val="89A3AF"/>
              </a:buClr>
              <a:buSzPts val="1600"/>
              <a:buNone/>
              <a:defRPr sz="1600">
                <a:solidFill>
                  <a:srgbClr val="89A3AF"/>
                </a:solidFill>
              </a:defRPr>
            </a:lvl6pPr>
            <a:lvl7pPr marL="3200400" lvl="6" indent="-228600" algn="l">
              <a:lnSpc>
                <a:spcPct val="90000"/>
              </a:lnSpc>
              <a:spcBef>
                <a:spcPts val="500"/>
              </a:spcBef>
              <a:spcAft>
                <a:spcPts val="0"/>
              </a:spcAft>
              <a:buClr>
                <a:srgbClr val="89A3AF"/>
              </a:buClr>
              <a:buSzPts val="1600"/>
              <a:buNone/>
              <a:defRPr sz="1600">
                <a:solidFill>
                  <a:srgbClr val="89A3AF"/>
                </a:solidFill>
              </a:defRPr>
            </a:lvl7pPr>
            <a:lvl8pPr marL="3657600" lvl="7" indent="-228600" algn="l">
              <a:lnSpc>
                <a:spcPct val="90000"/>
              </a:lnSpc>
              <a:spcBef>
                <a:spcPts val="500"/>
              </a:spcBef>
              <a:spcAft>
                <a:spcPts val="0"/>
              </a:spcAft>
              <a:buClr>
                <a:srgbClr val="89A3AF"/>
              </a:buClr>
              <a:buSzPts val="1600"/>
              <a:buNone/>
              <a:defRPr sz="1600">
                <a:solidFill>
                  <a:srgbClr val="89A3AF"/>
                </a:solidFill>
              </a:defRPr>
            </a:lvl8pPr>
            <a:lvl9pPr marL="4114800" lvl="8" indent="-228600" algn="l">
              <a:lnSpc>
                <a:spcPct val="90000"/>
              </a:lnSpc>
              <a:spcBef>
                <a:spcPts val="500"/>
              </a:spcBef>
              <a:spcAft>
                <a:spcPts val="0"/>
              </a:spcAft>
              <a:buClr>
                <a:srgbClr val="89A3AF"/>
              </a:buClr>
              <a:buSzPts val="1600"/>
              <a:buNone/>
              <a:defRPr sz="1600">
                <a:solidFill>
                  <a:srgbClr val="89A3AF"/>
                </a:solidFill>
              </a:defRPr>
            </a:lvl9pPr>
          </a:lstStyle>
          <a:p>
            <a:endParaRPr/>
          </a:p>
        </p:txBody>
      </p:sp>
      <p:sp>
        <p:nvSpPr>
          <p:cNvPr id="181" name="Google Shape;181;p84"/>
          <p:cNvSpPr txBox="1">
            <a:spLocks noGrp="1"/>
          </p:cNvSpPr>
          <p:nvPr>
            <p:ph type="body" idx="2"/>
          </p:nvPr>
        </p:nvSpPr>
        <p:spPr>
          <a:xfrm>
            <a:off x="533395" y="4714881"/>
            <a:ext cx="5410200" cy="3144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800"/>
              <a:buNone/>
              <a:defRPr sz="1800">
                <a:solidFill>
                  <a:schemeClr val="lt1"/>
                </a:solidFill>
              </a:defRPr>
            </a:lvl1pPr>
            <a:lvl2pPr marL="914400" lvl="1" indent="-228600" algn="l">
              <a:lnSpc>
                <a:spcPct val="90000"/>
              </a:lnSpc>
              <a:spcBef>
                <a:spcPts val="500"/>
              </a:spcBef>
              <a:spcAft>
                <a:spcPts val="0"/>
              </a:spcAft>
              <a:buSzPts val="2400"/>
              <a:buNone/>
              <a:defRPr>
                <a:solidFill>
                  <a:schemeClr val="lt1"/>
                </a:solidFill>
              </a:defRPr>
            </a:lvl2pPr>
            <a:lvl3pPr marL="1371600" lvl="2" indent="-355600" algn="l">
              <a:lnSpc>
                <a:spcPct val="90000"/>
              </a:lnSpc>
              <a:spcBef>
                <a:spcPts val="500"/>
              </a:spcBef>
              <a:spcAft>
                <a:spcPts val="0"/>
              </a:spcAft>
              <a:buSzPts val="2000"/>
              <a:buChar char="•"/>
              <a:defRPr>
                <a:solidFill>
                  <a:schemeClr val="lt1"/>
                </a:solidFill>
              </a:defRPr>
            </a:lvl3pPr>
            <a:lvl4pPr marL="1828800" lvl="3" indent="-342900" algn="l">
              <a:lnSpc>
                <a:spcPct val="90000"/>
              </a:lnSpc>
              <a:spcBef>
                <a:spcPts val="500"/>
              </a:spcBef>
              <a:spcAft>
                <a:spcPts val="0"/>
              </a:spcAft>
              <a:buSzPts val="1800"/>
              <a:buChar char="•"/>
              <a:defRPr>
                <a:solidFill>
                  <a:schemeClr val="lt1"/>
                </a:solidFill>
              </a:defRPr>
            </a:lvl4pPr>
            <a:lvl5pPr marL="2286000" lvl="4" indent="-342900" algn="l">
              <a:lnSpc>
                <a:spcPct val="90000"/>
              </a:lnSpc>
              <a:spcBef>
                <a:spcPts val="500"/>
              </a:spcBef>
              <a:spcAft>
                <a:spcPts val="0"/>
              </a:spcAft>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2" name="Google Shape;182;p84"/>
          <p:cNvSpPr txBox="1">
            <a:spLocks noGrp="1"/>
          </p:cNvSpPr>
          <p:nvPr>
            <p:ph type="body" idx="3"/>
          </p:nvPr>
        </p:nvSpPr>
        <p:spPr>
          <a:xfrm>
            <a:off x="533395" y="5114931"/>
            <a:ext cx="5410200" cy="3144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800"/>
              <a:buNone/>
              <a:defRPr sz="1800">
                <a:solidFill>
                  <a:schemeClr val="lt1"/>
                </a:solidFill>
              </a:defRPr>
            </a:lvl1pPr>
            <a:lvl2pPr marL="914400" lvl="1" indent="-228600" algn="l">
              <a:lnSpc>
                <a:spcPct val="90000"/>
              </a:lnSpc>
              <a:spcBef>
                <a:spcPts val="500"/>
              </a:spcBef>
              <a:spcAft>
                <a:spcPts val="0"/>
              </a:spcAft>
              <a:buSzPts val="2400"/>
              <a:buNone/>
              <a:defRPr>
                <a:solidFill>
                  <a:schemeClr val="lt1"/>
                </a:solidFill>
              </a:defRPr>
            </a:lvl2pPr>
            <a:lvl3pPr marL="1371600" lvl="2" indent="-355600" algn="l">
              <a:lnSpc>
                <a:spcPct val="90000"/>
              </a:lnSpc>
              <a:spcBef>
                <a:spcPts val="500"/>
              </a:spcBef>
              <a:spcAft>
                <a:spcPts val="0"/>
              </a:spcAft>
              <a:buSzPts val="2000"/>
              <a:buChar char="•"/>
              <a:defRPr>
                <a:solidFill>
                  <a:schemeClr val="lt1"/>
                </a:solidFill>
              </a:defRPr>
            </a:lvl3pPr>
            <a:lvl4pPr marL="1828800" lvl="3" indent="-342900" algn="l">
              <a:lnSpc>
                <a:spcPct val="90000"/>
              </a:lnSpc>
              <a:spcBef>
                <a:spcPts val="500"/>
              </a:spcBef>
              <a:spcAft>
                <a:spcPts val="0"/>
              </a:spcAft>
              <a:buSzPts val="1800"/>
              <a:buChar char="•"/>
              <a:defRPr>
                <a:solidFill>
                  <a:schemeClr val="lt1"/>
                </a:solidFill>
              </a:defRPr>
            </a:lvl4pPr>
            <a:lvl5pPr marL="2286000" lvl="4" indent="-342900" algn="l">
              <a:lnSpc>
                <a:spcPct val="90000"/>
              </a:lnSpc>
              <a:spcBef>
                <a:spcPts val="500"/>
              </a:spcBef>
              <a:spcAft>
                <a:spcPts val="0"/>
              </a:spcAft>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83" name="Google Shape;183;p84"/>
          <p:cNvPicPr preferRelativeResize="0"/>
          <p:nvPr/>
        </p:nvPicPr>
        <p:blipFill rotWithShape="1">
          <a:blip r:embed="rId2">
            <a:alphaModFix/>
          </a:blip>
          <a:srcRect/>
          <a:stretch/>
        </p:blipFill>
        <p:spPr>
          <a:xfrm>
            <a:off x="370370" y="292082"/>
            <a:ext cx="3200398" cy="893577"/>
          </a:xfrm>
          <a:prstGeom prst="rect">
            <a:avLst/>
          </a:prstGeom>
          <a:noFill/>
          <a:ln>
            <a:noFill/>
          </a:ln>
        </p:spPr>
      </p:pic>
      <p:sp>
        <p:nvSpPr>
          <p:cNvPr id="184" name="Google Shape;184;p84"/>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extLst>
    <p:ext uri="{DCECCB84-F9BA-43D5-87BE-67443E8EF086}">
      <p15:sldGuideLst xmlns:p15="http://schemas.microsoft.com/office/powerpoint/2012/main">
        <p15:guide id="1" pos="480">
          <p15:clr>
            <a:srgbClr val="FBAE40"/>
          </p15:clr>
        </p15:guide>
        <p15:guide id="2" pos="722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Divider A">
  <p:cSld name="2_Divider A">
    <p:spTree>
      <p:nvGrpSpPr>
        <p:cNvPr id="1" name="Shape 185"/>
        <p:cNvGrpSpPr/>
        <p:nvPr/>
      </p:nvGrpSpPr>
      <p:grpSpPr>
        <a:xfrm>
          <a:off x="0" y="0"/>
          <a:ext cx="0" cy="0"/>
          <a:chOff x="0" y="0"/>
          <a:chExt cx="0" cy="0"/>
        </a:xfrm>
      </p:grpSpPr>
      <p:pic>
        <p:nvPicPr>
          <p:cNvPr id="186" name="Google Shape;186;p85"/>
          <p:cNvPicPr preferRelativeResize="0"/>
          <p:nvPr/>
        </p:nvPicPr>
        <p:blipFill rotWithShape="1">
          <a:blip r:embed="rId2">
            <a:alphaModFix/>
          </a:blip>
          <a:srcRect/>
          <a:stretch/>
        </p:blipFill>
        <p:spPr>
          <a:xfrm>
            <a:off x="0" y="0"/>
            <a:ext cx="12192000" cy="6858001"/>
          </a:xfrm>
          <a:prstGeom prst="rect">
            <a:avLst/>
          </a:prstGeom>
          <a:noFill/>
          <a:ln>
            <a:noFill/>
          </a:ln>
        </p:spPr>
      </p:pic>
      <p:sp>
        <p:nvSpPr>
          <p:cNvPr id="187" name="Google Shape;187;p85"/>
          <p:cNvSpPr txBox="1">
            <a:spLocks noGrp="1"/>
          </p:cNvSpPr>
          <p:nvPr>
            <p:ph type="title"/>
          </p:nvPr>
        </p:nvSpPr>
        <p:spPr>
          <a:xfrm>
            <a:off x="556260" y="2626417"/>
            <a:ext cx="11079600" cy="11568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85"/>
          <p:cNvSpPr txBox="1">
            <a:spLocks noGrp="1"/>
          </p:cNvSpPr>
          <p:nvPr>
            <p:ph type="body" idx="1"/>
          </p:nvPr>
        </p:nvSpPr>
        <p:spPr>
          <a:xfrm>
            <a:off x="556261" y="2260656"/>
            <a:ext cx="11079600" cy="3657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800"/>
              <a:buNone/>
              <a:defRPr sz="1800" b="1" cap="none">
                <a:solidFill>
                  <a:schemeClr val="dk1"/>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85"/>
          <p:cNvSpPr txBox="1"/>
          <p:nvPr/>
        </p:nvSpPr>
        <p:spPr>
          <a:xfrm>
            <a:off x="531038" y="6226999"/>
            <a:ext cx="7159200" cy="2769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lt1"/>
                </a:solidFill>
                <a:latin typeface="Arial"/>
                <a:ea typeface="Arial"/>
                <a:cs typeface="Arial"/>
                <a:sym typeface="Arial"/>
              </a:rPr>
              <a:t>EDUCATION POLICY INITIATIVE AT CAROLINA</a:t>
            </a:r>
            <a:endParaRPr sz="1200" b="0" i="1" u="none" strike="noStrike" cap="none" dirty="0">
              <a:solidFill>
                <a:schemeClr val="lt1"/>
              </a:solidFill>
              <a:latin typeface="Arial"/>
              <a:ea typeface="Arial"/>
              <a:cs typeface="Arial"/>
              <a:sym typeface="Arial"/>
            </a:endParaRPr>
          </a:p>
        </p:txBody>
      </p:sp>
      <p:sp>
        <p:nvSpPr>
          <p:cNvPr id="190" name="Google Shape;190;p85"/>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5"/>
        <p:cNvGrpSpPr/>
        <p:nvPr/>
      </p:nvGrpSpPr>
      <p:grpSpPr>
        <a:xfrm>
          <a:off x="0" y="0"/>
          <a:ext cx="0" cy="0"/>
          <a:chOff x="0" y="0"/>
          <a:chExt cx="0" cy="0"/>
        </a:xfrm>
      </p:grpSpPr>
      <p:sp>
        <p:nvSpPr>
          <p:cNvPr id="36" name="Google Shape;36;p6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6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8" name="Google Shape;38;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9" name="Google Shape;39;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0" name="Google Shape;40;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0_Divider A">
  <p:cSld name="10_Divider A">
    <p:spTree>
      <p:nvGrpSpPr>
        <p:cNvPr id="1" name="Shape 191"/>
        <p:cNvGrpSpPr/>
        <p:nvPr/>
      </p:nvGrpSpPr>
      <p:grpSpPr>
        <a:xfrm>
          <a:off x="0" y="0"/>
          <a:ext cx="0" cy="0"/>
          <a:chOff x="0" y="0"/>
          <a:chExt cx="0" cy="0"/>
        </a:xfrm>
      </p:grpSpPr>
      <p:pic>
        <p:nvPicPr>
          <p:cNvPr id="192" name="Google Shape;192;p88"/>
          <p:cNvPicPr preferRelativeResize="0"/>
          <p:nvPr/>
        </p:nvPicPr>
        <p:blipFill rotWithShape="1">
          <a:blip r:embed="rId2">
            <a:alphaModFix/>
          </a:blip>
          <a:srcRect/>
          <a:stretch/>
        </p:blipFill>
        <p:spPr>
          <a:xfrm>
            <a:off x="0" y="0"/>
            <a:ext cx="12192000" cy="6858001"/>
          </a:xfrm>
          <a:prstGeom prst="rect">
            <a:avLst/>
          </a:prstGeom>
          <a:noFill/>
          <a:ln>
            <a:noFill/>
          </a:ln>
        </p:spPr>
      </p:pic>
      <p:sp>
        <p:nvSpPr>
          <p:cNvPr id="193" name="Google Shape;193;p88"/>
          <p:cNvSpPr txBox="1">
            <a:spLocks noGrp="1"/>
          </p:cNvSpPr>
          <p:nvPr>
            <p:ph type="title"/>
          </p:nvPr>
        </p:nvSpPr>
        <p:spPr>
          <a:xfrm>
            <a:off x="500841" y="743438"/>
            <a:ext cx="11190300" cy="26319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5400"/>
              <a:buFont typeface="Arial"/>
              <a:buNone/>
              <a:defRPr sz="5400" i="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88"/>
          <p:cNvSpPr txBox="1">
            <a:spLocks noGrp="1"/>
          </p:cNvSpPr>
          <p:nvPr>
            <p:ph type="body" idx="1"/>
          </p:nvPr>
        </p:nvSpPr>
        <p:spPr>
          <a:xfrm>
            <a:off x="2802988" y="4451350"/>
            <a:ext cx="6585900" cy="2973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800"/>
              <a:buNone/>
              <a:defRPr sz="1800" b="1" cap="none">
                <a:solidFill>
                  <a:schemeClr val="lt1"/>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 name="Google Shape;195;p88"/>
          <p:cNvSpPr txBox="1">
            <a:spLocks noGrp="1"/>
          </p:cNvSpPr>
          <p:nvPr>
            <p:ph type="body" idx="2"/>
          </p:nvPr>
        </p:nvSpPr>
        <p:spPr>
          <a:xfrm>
            <a:off x="2802988" y="4774079"/>
            <a:ext cx="6585900" cy="2973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800"/>
              <a:buNone/>
              <a:defRPr sz="1800" b="1"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88"/>
          <p:cNvSpPr txBox="1"/>
          <p:nvPr/>
        </p:nvSpPr>
        <p:spPr>
          <a:xfrm>
            <a:off x="531038" y="6226999"/>
            <a:ext cx="7159200" cy="2769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lt1"/>
                </a:solidFill>
                <a:latin typeface="Arial"/>
                <a:ea typeface="Arial"/>
                <a:cs typeface="Arial"/>
                <a:sym typeface="Arial"/>
              </a:rPr>
              <a:t>EDUCATION POLICY INITIATIVE AT CAROLINA</a:t>
            </a:r>
            <a:endParaRPr sz="1200" b="0" i="1" u="none" strike="noStrike" cap="none" dirty="0">
              <a:solidFill>
                <a:schemeClr val="lt1"/>
              </a:solidFill>
              <a:latin typeface="Arial"/>
              <a:ea typeface="Arial"/>
              <a:cs typeface="Arial"/>
              <a:sym typeface="Arial"/>
            </a:endParaRPr>
          </a:p>
        </p:txBody>
      </p:sp>
      <p:sp>
        <p:nvSpPr>
          <p:cNvPr id="197" name="Google Shape;197;p88"/>
          <p:cNvSpPr/>
          <p:nvPr/>
        </p:nvSpPr>
        <p:spPr>
          <a:xfrm>
            <a:off x="5773588" y="3693578"/>
            <a:ext cx="644700" cy="429900"/>
          </a:xfrm>
          <a:prstGeom prst="diamond">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accent1"/>
              </a:solidFill>
              <a:latin typeface="Arial"/>
              <a:ea typeface="Arial"/>
              <a:cs typeface="Arial"/>
              <a:sym typeface="Arial"/>
            </a:endParaRPr>
          </a:p>
        </p:txBody>
      </p:sp>
      <p:sp>
        <p:nvSpPr>
          <p:cNvPr id="198" name="Google Shape;198;p88"/>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Content A">
  <p:cSld name="2_Content A">
    <p:spTree>
      <p:nvGrpSpPr>
        <p:cNvPr id="1" name="Shape 199"/>
        <p:cNvGrpSpPr/>
        <p:nvPr/>
      </p:nvGrpSpPr>
      <p:grpSpPr>
        <a:xfrm>
          <a:off x="0" y="0"/>
          <a:ext cx="0" cy="0"/>
          <a:chOff x="0" y="0"/>
          <a:chExt cx="0" cy="0"/>
        </a:xfrm>
      </p:grpSpPr>
      <p:sp>
        <p:nvSpPr>
          <p:cNvPr id="200" name="Google Shape;200;p89"/>
          <p:cNvSpPr txBox="1">
            <a:spLocks noGrp="1"/>
          </p:cNvSpPr>
          <p:nvPr>
            <p:ph type="sldNum" idx="12"/>
          </p:nvPr>
        </p:nvSpPr>
        <p:spPr>
          <a:xfrm>
            <a:off x="7547810" y="6260912"/>
            <a:ext cx="2707800" cy="246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201" name="Google Shape;201;p89"/>
          <p:cNvSpPr txBox="1">
            <a:spLocks noGrp="1"/>
          </p:cNvSpPr>
          <p:nvPr>
            <p:ph type="title"/>
          </p:nvPr>
        </p:nvSpPr>
        <p:spPr>
          <a:xfrm>
            <a:off x="499176" y="969823"/>
            <a:ext cx="11190000" cy="723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Arial"/>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89"/>
          <p:cNvSpPr txBox="1">
            <a:spLocks noGrp="1"/>
          </p:cNvSpPr>
          <p:nvPr>
            <p:ph type="body" idx="1"/>
          </p:nvPr>
        </p:nvSpPr>
        <p:spPr>
          <a:xfrm>
            <a:off x="513801" y="626917"/>
            <a:ext cx="11190300" cy="246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800"/>
              <a:buNone/>
              <a:defRPr sz="1800" b="1" cap="none">
                <a:solidFill>
                  <a:schemeClr val="accent3"/>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3" name="Google Shape;203;p89"/>
          <p:cNvSpPr/>
          <p:nvPr/>
        </p:nvSpPr>
        <p:spPr>
          <a:xfrm>
            <a:off x="609600" y="2133600"/>
            <a:ext cx="584100" cy="584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lt1"/>
                </a:solidFill>
                <a:latin typeface="Arial"/>
                <a:ea typeface="Arial"/>
                <a:cs typeface="Arial"/>
                <a:sym typeface="Arial"/>
              </a:rPr>
              <a:t>1</a:t>
            </a:r>
            <a:endParaRPr sz="1400" b="0" i="0" u="none" strike="noStrike" cap="none" dirty="0">
              <a:solidFill>
                <a:srgbClr val="000000"/>
              </a:solidFill>
              <a:latin typeface="Arial"/>
              <a:ea typeface="Arial"/>
              <a:cs typeface="Arial"/>
              <a:sym typeface="Arial"/>
            </a:endParaRPr>
          </a:p>
        </p:txBody>
      </p:sp>
      <p:sp>
        <p:nvSpPr>
          <p:cNvPr id="204" name="Google Shape;204;p89"/>
          <p:cNvSpPr/>
          <p:nvPr/>
        </p:nvSpPr>
        <p:spPr>
          <a:xfrm>
            <a:off x="609600" y="2934211"/>
            <a:ext cx="584100" cy="584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lt1"/>
                </a:solidFill>
                <a:latin typeface="Arial"/>
                <a:ea typeface="Arial"/>
                <a:cs typeface="Arial"/>
                <a:sym typeface="Arial"/>
              </a:rPr>
              <a:t>2</a:t>
            </a:r>
            <a:endParaRPr sz="1400" b="0" i="0" u="none" strike="noStrike" cap="none" dirty="0">
              <a:solidFill>
                <a:srgbClr val="000000"/>
              </a:solidFill>
              <a:latin typeface="Arial"/>
              <a:ea typeface="Arial"/>
              <a:cs typeface="Arial"/>
              <a:sym typeface="Arial"/>
            </a:endParaRPr>
          </a:p>
        </p:txBody>
      </p:sp>
      <p:sp>
        <p:nvSpPr>
          <p:cNvPr id="205" name="Google Shape;205;p89"/>
          <p:cNvSpPr/>
          <p:nvPr/>
        </p:nvSpPr>
        <p:spPr>
          <a:xfrm>
            <a:off x="609600" y="3734822"/>
            <a:ext cx="584100" cy="584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lt1"/>
                </a:solidFill>
                <a:latin typeface="Arial"/>
                <a:ea typeface="Arial"/>
                <a:cs typeface="Arial"/>
                <a:sym typeface="Arial"/>
              </a:rPr>
              <a:t>3</a:t>
            </a:r>
            <a:endParaRPr sz="1400" b="0" i="0" u="none" strike="noStrike" cap="none" dirty="0">
              <a:solidFill>
                <a:srgbClr val="000000"/>
              </a:solidFill>
              <a:latin typeface="Arial"/>
              <a:ea typeface="Arial"/>
              <a:cs typeface="Arial"/>
              <a:sym typeface="Arial"/>
            </a:endParaRPr>
          </a:p>
        </p:txBody>
      </p:sp>
      <p:sp>
        <p:nvSpPr>
          <p:cNvPr id="206" name="Google Shape;206;p89"/>
          <p:cNvSpPr/>
          <p:nvPr/>
        </p:nvSpPr>
        <p:spPr>
          <a:xfrm>
            <a:off x="609600" y="4535433"/>
            <a:ext cx="584100" cy="584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lt1"/>
                </a:solidFill>
                <a:latin typeface="Arial"/>
                <a:ea typeface="Arial"/>
                <a:cs typeface="Arial"/>
                <a:sym typeface="Arial"/>
              </a:rPr>
              <a:t>4</a:t>
            </a:r>
            <a:endParaRPr sz="1400" b="0" i="0" u="none" strike="noStrike" cap="none" dirty="0">
              <a:solidFill>
                <a:srgbClr val="000000"/>
              </a:solidFill>
              <a:latin typeface="Arial"/>
              <a:ea typeface="Arial"/>
              <a:cs typeface="Arial"/>
              <a:sym typeface="Arial"/>
            </a:endParaRPr>
          </a:p>
        </p:txBody>
      </p:sp>
      <p:sp>
        <p:nvSpPr>
          <p:cNvPr id="207" name="Google Shape;207;p89"/>
          <p:cNvSpPr/>
          <p:nvPr/>
        </p:nvSpPr>
        <p:spPr>
          <a:xfrm>
            <a:off x="609600" y="5336043"/>
            <a:ext cx="584100" cy="584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lt1"/>
                </a:solidFill>
                <a:latin typeface="Arial"/>
                <a:ea typeface="Arial"/>
                <a:cs typeface="Arial"/>
                <a:sym typeface="Arial"/>
              </a:rPr>
              <a:t>5</a:t>
            </a:r>
            <a:endParaRPr sz="1400" b="0" i="0" u="none" strike="noStrike" cap="none" dirty="0">
              <a:solidFill>
                <a:srgbClr val="000000"/>
              </a:solidFill>
              <a:latin typeface="Arial"/>
              <a:ea typeface="Arial"/>
              <a:cs typeface="Arial"/>
              <a:sym typeface="Arial"/>
            </a:endParaRPr>
          </a:p>
        </p:txBody>
      </p:sp>
      <p:sp>
        <p:nvSpPr>
          <p:cNvPr id="208" name="Google Shape;208;p89"/>
          <p:cNvSpPr/>
          <p:nvPr/>
        </p:nvSpPr>
        <p:spPr>
          <a:xfrm>
            <a:off x="6108700" y="2133600"/>
            <a:ext cx="584100" cy="5841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lt1"/>
                </a:solidFill>
                <a:latin typeface="Arial"/>
                <a:ea typeface="Arial"/>
                <a:cs typeface="Arial"/>
                <a:sym typeface="Arial"/>
              </a:rPr>
              <a:t>6</a:t>
            </a:r>
            <a:endParaRPr sz="1400" b="0" i="0" u="none" strike="noStrike" cap="none" dirty="0">
              <a:solidFill>
                <a:srgbClr val="000000"/>
              </a:solidFill>
              <a:latin typeface="Arial"/>
              <a:ea typeface="Arial"/>
              <a:cs typeface="Arial"/>
              <a:sym typeface="Arial"/>
            </a:endParaRPr>
          </a:p>
        </p:txBody>
      </p:sp>
      <p:sp>
        <p:nvSpPr>
          <p:cNvPr id="209" name="Google Shape;209;p89"/>
          <p:cNvSpPr/>
          <p:nvPr/>
        </p:nvSpPr>
        <p:spPr>
          <a:xfrm>
            <a:off x="6108700" y="2934211"/>
            <a:ext cx="584100" cy="5841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lt1"/>
                </a:solidFill>
                <a:latin typeface="Arial"/>
                <a:ea typeface="Arial"/>
                <a:cs typeface="Arial"/>
                <a:sym typeface="Arial"/>
              </a:rPr>
              <a:t>7</a:t>
            </a:r>
            <a:endParaRPr sz="1400" b="0" i="0" u="none" strike="noStrike" cap="none" dirty="0">
              <a:solidFill>
                <a:srgbClr val="000000"/>
              </a:solidFill>
              <a:latin typeface="Arial"/>
              <a:ea typeface="Arial"/>
              <a:cs typeface="Arial"/>
              <a:sym typeface="Arial"/>
            </a:endParaRPr>
          </a:p>
        </p:txBody>
      </p:sp>
      <p:sp>
        <p:nvSpPr>
          <p:cNvPr id="210" name="Google Shape;210;p89"/>
          <p:cNvSpPr/>
          <p:nvPr/>
        </p:nvSpPr>
        <p:spPr>
          <a:xfrm>
            <a:off x="6108700" y="3734822"/>
            <a:ext cx="584100" cy="5841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lt1"/>
                </a:solidFill>
                <a:latin typeface="Arial"/>
                <a:ea typeface="Arial"/>
                <a:cs typeface="Arial"/>
                <a:sym typeface="Arial"/>
              </a:rPr>
              <a:t>8</a:t>
            </a:r>
            <a:endParaRPr sz="1400" b="0" i="0" u="none" strike="noStrike" cap="none" dirty="0">
              <a:solidFill>
                <a:srgbClr val="000000"/>
              </a:solidFill>
              <a:latin typeface="Arial"/>
              <a:ea typeface="Arial"/>
              <a:cs typeface="Arial"/>
              <a:sym typeface="Arial"/>
            </a:endParaRPr>
          </a:p>
        </p:txBody>
      </p:sp>
      <p:sp>
        <p:nvSpPr>
          <p:cNvPr id="211" name="Google Shape;211;p89"/>
          <p:cNvSpPr/>
          <p:nvPr/>
        </p:nvSpPr>
        <p:spPr>
          <a:xfrm>
            <a:off x="6108700" y="4535433"/>
            <a:ext cx="584100" cy="5841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lt1"/>
                </a:solidFill>
                <a:latin typeface="Arial"/>
                <a:ea typeface="Arial"/>
                <a:cs typeface="Arial"/>
                <a:sym typeface="Arial"/>
              </a:rPr>
              <a:t>9</a:t>
            </a:r>
            <a:endParaRPr sz="1400" b="0" i="0" u="none" strike="noStrike" cap="none" dirty="0">
              <a:solidFill>
                <a:srgbClr val="000000"/>
              </a:solidFill>
              <a:latin typeface="Arial"/>
              <a:ea typeface="Arial"/>
              <a:cs typeface="Arial"/>
              <a:sym typeface="Arial"/>
            </a:endParaRPr>
          </a:p>
        </p:txBody>
      </p:sp>
      <p:sp>
        <p:nvSpPr>
          <p:cNvPr id="212" name="Google Shape;212;p89"/>
          <p:cNvSpPr/>
          <p:nvPr/>
        </p:nvSpPr>
        <p:spPr>
          <a:xfrm>
            <a:off x="6108700" y="5336043"/>
            <a:ext cx="584100" cy="584100"/>
          </a:xfrm>
          <a:prstGeom prst="ellipse">
            <a:avLst/>
          </a:prstGeom>
          <a:solidFill>
            <a:schemeClr val="accent3"/>
          </a:solid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lt1"/>
                </a:solidFill>
                <a:latin typeface="Arial"/>
                <a:ea typeface="Arial"/>
                <a:cs typeface="Arial"/>
                <a:sym typeface="Arial"/>
              </a:rPr>
              <a:t>10</a:t>
            </a:r>
            <a:endParaRPr sz="1400" b="0" i="0" u="none" strike="noStrike" cap="none" dirty="0">
              <a:solidFill>
                <a:srgbClr val="000000"/>
              </a:solidFill>
              <a:latin typeface="Arial"/>
              <a:ea typeface="Arial"/>
              <a:cs typeface="Arial"/>
              <a:sym typeface="Arial"/>
            </a:endParaRPr>
          </a:p>
        </p:txBody>
      </p:sp>
      <p:sp>
        <p:nvSpPr>
          <p:cNvPr id="213" name="Google Shape;213;p89"/>
          <p:cNvSpPr txBox="1">
            <a:spLocks noGrp="1"/>
          </p:cNvSpPr>
          <p:nvPr>
            <p:ph type="body" idx="2"/>
          </p:nvPr>
        </p:nvSpPr>
        <p:spPr>
          <a:xfrm>
            <a:off x="1335088" y="2225660"/>
            <a:ext cx="4239600" cy="4002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000"/>
              <a:buNone/>
              <a:defRPr sz="2000"/>
            </a:lvl1pPr>
            <a:lvl2pPr marL="914400" lvl="1" indent="-228600" algn="l">
              <a:lnSpc>
                <a:spcPct val="90000"/>
              </a:lnSpc>
              <a:spcBef>
                <a:spcPts val="500"/>
              </a:spcBef>
              <a:spcAft>
                <a:spcPts val="0"/>
              </a:spcAft>
              <a:buSzPts val="2000"/>
              <a:buNone/>
              <a:defRPr sz="2000"/>
            </a:lvl2pPr>
            <a:lvl3pPr marL="1371600" lvl="2" indent="-228600" algn="l">
              <a:lnSpc>
                <a:spcPct val="90000"/>
              </a:lnSpc>
              <a:spcBef>
                <a:spcPts val="500"/>
              </a:spcBef>
              <a:spcAft>
                <a:spcPts val="0"/>
              </a:spcAft>
              <a:buSzPts val="2000"/>
              <a:buNone/>
              <a:defRPr sz="2000"/>
            </a:lvl3pPr>
            <a:lvl4pPr marL="1828800" lvl="3" indent="-228600" algn="l">
              <a:lnSpc>
                <a:spcPct val="90000"/>
              </a:lnSpc>
              <a:spcBef>
                <a:spcPts val="500"/>
              </a:spcBef>
              <a:spcAft>
                <a:spcPts val="0"/>
              </a:spcAft>
              <a:buSzPts val="2000"/>
              <a:buNone/>
              <a:defRPr sz="2000"/>
            </a:lvl4pPr>
            <a:lvl5pPr marL="2286000" lvl="4" indent="-228600" algn="l">
              <a:lnSpc>
                <a:spcPct val="90000"/>
              </a:lnSpc>
              <a:spcBef>
                <a:spcPts val="500"/>
              </a:spcBef>
              <a:spcAft>
                <a:spcPts val="0"/>
              </a:spcAft>
              <a:buSzPts val="2000"/>
              <a:buNone/>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4" name="Google Shape;214;p89"/>
          <p:cNvSpPr txBox="1">
            <a:spLocks noGrp="1"/>
          </p:cNvSpPr>
          <p:nvPr>
            <p:ph type="body" idx="3"/>
          </p:nvPr>
        </p:nvSpPr>
        <p:spPr>
          <a:xfrm>
            <a:off x="1335088" y="3026271"/>
            <a:ext cx="4239600" cy="4002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000"/>
              <a:buNone/>
              <a:defRPr sz="2000"/>
            </a:lvl1pPr>
            <a:lvl2pPr marL="914400" lvl="1" indent="-228600" algn="l">
              <a:lnSpc>
                <a:spcPct val="90000"/>
              </a:lnSpc>
              <a:spcBef>
                <a:spcPts val="500"/>
              </a:spcBef>
              <a:spcAft>
                <a:spcPts val="0"/>
              </a:spcAft>
              <a:buSzPts val="2000"/>
              <a:buNone/>
              <a:defRPr sz="2000"/>
            </a:lvl2pPr>
            <a:lvl3pPr marL="1371600" lvl="2" indent="-228600" algn="l">
              <a:lnSpc>
                <a:spcPct val="90000"/>
              </a:lnSpc>
              <a:spcBef>
                <a:spcPts val="500"/>
              </a:spcBef>
              <a:spcAft>
                <a:spcPts val="0"/>
              </a:spcAft>
              <a:buSzPts val="2000"/>
              <a:buNone/>
              <a:defRPr sz="2000"/>
            </a:lvl3pPr>
            <a:lvl4pPr marL="1828800" lvl="3" indent="-228600" algn="l">
              <a:lnSpc>
                <a:spcPct val="90000"/>
              </a:lnSpc>
              <a:spcBef>
                <a:spcPts val="500"/>
              </a:spcBef>
              <a:spcAft>
                <a:spcPts val="0"/>
              </a:spcAft>
              <a:buSzPts val="2000"/>
              <a:buNone/>
              <a:defRPr sz="2000"/>
            </a:lvl4pPr>
            <a:lvl5pPr marL="2286000" lvl="4" indent="-228600" algn="l">
              <a:lnSpc>
                <a:spcPct val="90000"/>
              </a:lnSpc>
              <a:spcBef>
                <a:spcPts val="500"/>
              </a:spcBef>
              <a:spcAft>
                <a:spcPts val="0"/>
              </a:spcAft>
              <a:buSzPts val="2000"/>
              <a:buNone/>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5" name="Google Shape;215;p89"/>
          <p:cNvSpPr txBox="1">
            <a:spLocks noGrp="1"/>
          </p:cNvSpPr>
          <p:nvPr>
            <p:ph type="body" idx="4"/>
          </p:nvPr>
        </p:nvSpPr>
        <p:spPr>
          <a:xfrm>
            <a:off x="1335088" y="3826882"/>
            <a:ext cx="4239600" cy="4002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000"/>
              <a:buNone/>
              <a:defRPr sz="2000"/>
            </a:lvl1pPr>
            <a:lvl2pPr marL="914400" lvl="1" indent="-228600" algn="l">
              <a:lnSpc>
                <a:spcPct val="90000"/>
              </a:lnSpc>
              <a:spcBef>
                <a:spcPts val="500"/>
              </a:spcBef>
              <a:spcAft>
                <a:spcPts val="0"/>
              </a:spcAft>
              <a:buSzPts val="2000"/>
              <a:buNone/>
              <a:defRPr sz="2000"/>
            </a:lvl2pPr>
            <a:lvl3pPr marL="1371600" lvl="2" indent="-228600" algn="l">
              <a:lnSpc>
                <a:spcPct val="90000"/>
              </a:lnSpc>
              <a:spcBef>
                <a:spcPts val="500"/>
              </a:spcBef>
              <a:spcAft>
                <a:spcPts val="0"/>
              </a:spcAft>
              <a:buSzPts val="2000"/>
              <a:buNone/>
              <a:defRPr sz="2000"/>
            </a:lvl3pPr>
            <a:lvl4pPr marL="1828800" lvl="3" indent="-228600" algn="l">
              <a:lnSpc>
                <a:spcPct val="90000"/>
              </a:lnSpc>
              <a:spcBef>
                <a:spcPts val="500"/>
              </a:spcBef>
              <a:spcAft>
                <a:spcPts val="0"/>
              </a:spcAft>
              <a:buSzPts val="2000"/>
              <a:buNone/>
              <a:defRPr sz="2000"/>
            </a:lvl4pPr>
            <a:lvl5pPr marL="2286000" lvl="4" indent="-228600" algn="l">
              <a:lnSpc>
                <a:spcPct val="90000"/>
              </a:lnSpc>
              <a:spcBef>
                <a:spcPts val="500"/>
              </a:spcBef>
              <a:spcAft>
                <a:spcPts val="0"/>
              </a:spcAft>
              <a:buSzPts val="2000"/>
              <a:buNone/>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6" name="Google Shape;216;p89"/>
          <p:cNvSpPr txBox="1">
            <a:spLocks noGrp="1"/>
          </p:cNvSpPr>
          <p:nvPr>
            <p:ph type="body" idx="5"/>
          </p:nvPr>
        </p:nvSpPr>
        <p:spPr>
          <a:xfrm>
            <a:off x="1335088" y="4627493"/>
            <a:ext cx="4239600" cy="4002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000"/>
              <a:buNone/>
              <a:defRPr sz="2000"/>
            </a:lvl1pPr>
            <a:lvl2pPr marL="914400" lvl="1" indent="-228600" algn="l">
              <a:lnSpc>
                <a:spcPct val="90000"/>
              </a:lnSpc>
              <a:spcBef>
                <a:spcPts val="500"/>
              </a:spcBef>
              <a:spcAft>
                <a:spcPts val="0"/>
              </a:spcAft>
              <a:buSzPts val="2000"/>
              <a:buNone/>
              <a:defRPr sz="2000"/>
            </a:lvl2pPr>
            <a:lvl3pPr marL="1371600" lvl="2" indent="-228600" algn="l">
              <a:lnSpc>
                <a:spcPct val="90000"/>
              </a:lnSpc>
              <a:spcBef>
                <a:spcPts val="500"/>
              </a:spcBef>
              <a:spcAft>
                <a:spcPts val="0"/>
              </a:spcAft>
              <a:buSzPts val="2000"/>
              <a:buNone/>
              <a:defRPr sz="2000"/>
            </a:lvl3pPr>
            <a:lvl4pPr marL="1828800" lvl="3" indent="-228600" algn="l">
              <a:lnSpc>
                <a:spcPct val="90000"/>
              </a:lnSpc>
              <a:spcBef>
                <a:spcPts val="500"/>
              </a:spcBef>
              <a:spcAft>
                <a:spcPts val="0"/>
              </a:spcAft>
              <a:buSzPts val="2000"/>
              <a:buNone/>
              <a:defRPr sz="2000"/>
            </a:lvl4pPr>
            <a:lvl5pPr marL="2286000" lvl="4" indent="-228600" algn="l">
              <a:lnSpc>
                <a:spcPct val="90000"/>
              </a:lnSpc>
              <a:spcBef>
                <a:spcPts val="500"/>
              </a:spcBef>
              <a:spcAft>
                <a:spcPts val="0"/>
              </a:spcAft>
              <a:buSzPts val="2000"/>
              <a:buNone/>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7" name="Google Shape;217;p89"/>
          <p:cNvSpPr txBox="1">
            <a:spLocks noGrp="1"/>
          </p:cNvSpPr>
          <p:nvPr>
            <p:ph type="body" idx="6"/>
          </p:nvPr>
        </p:nvSpPr>
        <p:spPr>
          <a:xfrm>
            <a:off x="1335088" y="5428103"/>
            <a:ext cx="4239600" cy="4002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000"/>
              <a:buNone/>
              <a:defRPr sz="2000"/>
            </a:lvl1pPr>
            <a:lvl2pPr marL="914400" lvl="1" indent="-228600" algn="l">
              <a:lnSpc>
                <a:spcPct val="90000"/>
              </a:lnSpc>
              <a:spcBef>
                <a:spcPts val="500"/>
              </a:spcBef>
              <a:spcAft>
                <a:spcPts val="0"/>
              </a:spcAft>
              <a:buSzPts val="2000"/>
              <a:buNone/>
              <a:defRPr sz="2000"/>
            </a:lvl2pPr>
            <a:lvl3pPr marL="1371600" lvl="2" indent="-228600" algn="l">
              <a:lnSpc>
                <a:spcPct val="90000"/>
              </a:lnSpc>
              <a:spcBef>
                <a:spcPts val="500"/>
              </a:spcBef>
              <a:spcAft>
                <a:spcPts val="0"/>
              </a:spcAft>
              <a:buSzPts val="2000"/>
              <a:buNone/>
              <a:defRPr sz="2000"/>
            </a:lvl3pPr>
            <a:lvl4pPr marL="1828800" lvl="3" indent="-228600" algn="l">
              <a:lnSpc>
                <a:spcPct val="90000"/>
              </a:lnSpc>
              <a:spcBef>
                <a:spcPts val="500"/>
              </a:spcBef>
              <a:spcAft>
                <a:spcPts val="0"/>
              </a:spcAft>
              <a:buSzPts val="2000"/>
              <a:buNone/>
              <a:defRPr sz="2000"/>
            </a:lvl4pPr>
            <a:lvl5pPr marL="2286000" lvl="4" indent="-228600" algn="l">
              <a:lnSpc>
                <a:spcPct val="90000"/>
              </a:lnSpc>
              <a:spcBef>
                <a:spcPts val="500"/>
              </a:spcBef>
              <a:spcAft>
                <a:spcPts val="0"/>
              </a:spcAft>
              <a:buSzPts val="2000"/>
              <a:buNone/>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8" name="Google Shape;218;p89"/>
          <p:cNvSpPr txBox="1">
            <a:spLocks noGrp="1"/>
          </p:cNvSpPr>
          <p:nvPr>
            <p:ph type="body" idx="7"/>
          </p:nvPr>
        </p:nvSpPr>
        <p:spPr>
          <a:xfrm>
            <a:off x="6835343" y="2225660"/>
            <a:ext cx="4239600" cy="4002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000"/>
              <a:buNone/>
              <a:defRPr sz="2000"/>
            </a:lvl1pPr>
            <a:lvl2pPr marL="914400" lvl="1" indent="-228600" algn="l">
              <a:lnSpc>
                <a:spcPct val="90000"/>
              </a:lnSpc>
              <a:spcBef>
                <a:spcPts val="500"/>
              </a:spcBef>
              <a:spcAft>
                <a:spcPts val="0"/>
              </a:spcAft>
              <a:buSzPts val="2000"/>
              <a:buNone/>
              <a:defRPr sz="2000"/>
            </a:lvl2pPr>
            <a:lvl3pPr marL="1371600" lvl="2" indent="-228600" algn="l">
              <a:lnSpc>
                <a:spcPct val="90000"/>
              </a:lnSpc>
              <a:spcBef>
                <a:spcPts val="500"/>
              </a:spcBef>
              <a:spcAft>
                <a:spcPts val="0"/>
              </a:spcAft>
              <a:buSzPts val="2000"/>
              <a:buNone/>
              <a:defRPr sz="2000"/>
            </a:lvl3pPr>
            <a:lvl4pPr marL="1828800" lvl="3" indent="-228600" algn="l">
              <a:lnSpc>
                <a:spcPct val="90000"/>
              </a:lnSpc>
              <a:spcBef>
                <a:spcPts val="500"/>
              </a:spcBef>
              <a:spcAft>
                <a:spcPts val="0"/>
              </a:spcAft>
              <a:buSzPts val="2000"/>
              <a:buNone/>
              <a:defRPr sz="2000"/>
            </a:lvl4pPr>
            <a:lvl5pPr marL="2286000" lvl="4" indent="-228600" algn="l">
              <a:lnSpc>
                <a:spcPct val="90000"/>
              </a:lnSpc>
              <a:spcBef>
                <a:spcPts val="500"/>
              </a:spcBef>
              <a:spcAft>
                <a:spcPts val="0"/>
              </a:spcAft>
              <a:buSzPts val="2000"/>
              <a:buNone/>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9" name="Google Shape;219;p89"/>
          <p:cNvSpPr txBox="1">
            <a:spLocks noGrp="1"/>
          </p:cNvSpPr>
          <p:nvPr>
            <p:ph type="body" idx="8"/>
          </p:nvPr>
        </p:nvSpPr>
        <p:spPr>
          <a:xfrm>
            <a:off x="6835343" y="3026271"/>
            <a:ext cx="4239600" cy="4002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000"/>
              <a:buNone/>
              <a:defRPr sz="2000"/>
            </a:lvl1pPr>
            <a:lvl2pPr marL="914400" lvl="1" indent="-228600" algn="l">
              <a:lnSpc>
                <a:spcPct val="90000"/>
              </a:lnSpc>
              <a:spcBef>
                <a:spcPts val="500"/>
              </a:spcBef>
              <a:spcAft>
                <a:spcPts val="0"/>
              </a:spcAft>
              <a:buSzPts val="2000"/>
              <a:buNone/>
              <a:defRPr sz="2000"/>
            </a:lvl2pPr>
            <a:lvl3pPr marL="1371600" lvl="2" indent="-228600" algn="l">
              <a:lnSpc>
                <a:spcPct val="90000"/>
              </a:lnSpc>
              <a:spcBef>
                <a:spcPts val="500"/>
              </a:spcBef>
              <a:spcAft>
                <a:spcPts val="0"/>
              </a:spcAft>
              <a:buSzPts val="2000"/>
              <a:buNone/>
              <a:defRPr sz="2000"/>
            </a:lvl3pPr>
            <a:lvl4pPr marL="1828800" lvl="3" indent="-228600" algn="l">
              <a:lnSpc>
                <a:spcPct val="90000"/>
              </a:lnSpc>
              <a:spcBef>
                <a:spcPts val="500"/>
              </a:spcBef>
              <a:spcAft>
                <a:spcPts val="0"/>
              </a:spcAft>
              <a:buSzPts val="2000"/>
              <a:buNone/>
              <a:defRPr sz="2000"/>
            </a:lvl4pPr>
            <a:lvl5pPr marL="2286000" lvl="4" indent="-228600" algn="l">
              <a:lnSpc>
                <a:spcPct val="90000"/>
              </a:lnSpc>
              <a:spcBef>
                <a:spcPts val="500"/>
              </a:spcBef>
              <a:spcAft>
                <a:spcPts val="0"/>
              </a:spcAft>
              <a:buSzPts val="2000"/>
              <a:buNone/>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0" name="Google Shape;220;p89"/>
          <p:cNvSpPr txBox="1">
            <a:spLocks noGrp="1"/>
          </p:cNvSpPr>
          <p:nvPr>
            <p:ph type="body" idx="9"/>
          </p:nvPr>
        </p:nvSpPr>
        <p:spPr>
          <a:xfrm>
            <a:off x="6835343" y="3826882"/>
            <a:ext cx="4239600" cy="4002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000"/>
              <a:buNone/>
              <a:defRPr sz="2000"/>
            </a:lvl1pPr>
            <a:lvl2pPr marL="914400" lvl="1" indent="-228600" algn="l">
              <a:lnSpc>
                <a:spcPct val="90000"/>
              </a:lnSpc>
              <a:spcBef>
                <a:spcPts val="500"/>
              </a:spcBef>
              <a:spcAft>
                <a:spcPts val="0"/>
              </a:spcAft>
              <a:buSzPts val="2000"/>
              <a:buNone/>
              <a:defRPr sz="2000"/>
            </a:lvl2pPr>
            <a:lvl3pPr marL="1371600" lvl="2" indent="-228600" algn="l">
              <a:lnSpc>
                <a:spcPct val="90000"/>
              </a:lnSpc>
              <a:spcBef>
                <a:spcPts val="500"/>
              </a:spcBef>
              <a:spcAft>
                <a:spcPts val="0"/>
              </a:spcAft>
              <a:buSzPts val="2000"/>
              <a:buNone/>
              <a:defRPr sz="2000"/>
            </a:lvl3pPr>
            <a:lvl4pPr marL="1828800" lvl="3" indent="-228600" algn="l">
              <a:lnSpc>
                <a:spcPct val="90000"/>
              </a:lnSpc>
              <a:spcBef>
                <a:spcPts val="500"/>
              </a:spcBef>
              <a:spcAft>
                <a:spcPts val="0"/>
              </a:spcAft>
              <a:buSzPts val="2000"/>
              <a:buNone/>
              <a:defRPr sz="2000"/>
            </a:lvl4pPr>
            <a:lvl5pPr marL="2286000" lvl="4" indent="-228600" algn="l">
              <a:lnSpc>
                <a:spcPct val="90000"/>
              </a:lnSpc>
              <a:spcBef>
                <a:spcPts val="500"/>
              </a:spcBef>
              <a:spcAft>
                <a:spcPts val="0"/>
              </a:spcAft>
              <a:buSzPts val="2000"/>
              <a:buNone/>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1" name="Google Shape;221;p89"/>
          <p:cNvSpPr txBox="1">
            <a:spLocks noGrp="1"/>
          </p:cNvSpPr>
          <p:nvPr>
            <p:ph type="body" idx="13"/>
          </p:nvPr>
        </p:nvSpPr>
        <p:spPr>
          <a:xfrm>
            <a:off x="6835343" y="4627493"/>
            <a:ext cx="4239600" cy="4002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000"/>
              <a:buNone/>
              <a:defRPr sz="2000"/>
            </a:lvl1pPr>
            <a:lvl2pPr marL="914400" lvl="1" indent="-228600" algn="l">
              <a:lnSpc>
                <a:spcPct val="90000"/>
              </a:lnSpc>
              <a:spcBef>
                <a:spcPts val="500"/>
              </a:spcBef>
              <a:spcAft>
                <a:spcPts val="0"/>
              </a:spcAft>
              <a:buSzPts val="2000"/>
              <a:buNone/>
              <a:defRPr sz="2000"/>
            </a:lvl2pPr>
            <a:lvl3pPr marL="1371600" lvl="2" indent="-228600" algn="l">
              <a:lnSpc>
                <a:spcPct val="90000"/>
              </a:lnSpc>
              <a:spcBef>
                <a:spcPts val="500"/>
              </a:spcBef>
              <a:spcAft>
                <a:spcPts val="0"/>
              </a:spcAft>
              <a:buSzPts val="2000"/>
              <a:buNone/>
              <a:defRPr sz="2000"/>
            </a:lvl3pPr>
            <a:lvl4pPr marL="1828800" lvl="3" indent="-228600" algn="l">
              <a:lnSpc>
                <a:spcPct val="90000"/>
              </a:lnSpc>
              <a:spcBef>
                <a:spcPts val="500"/>
              </a:spcBef>
              <a:spcAft>
                <a:spcPts val="0"/>
              </a:spcAft>
              <a:buSzPts val="2000"/>
              <a:buNone/>
              <a:defRPr sz="2000"/>
            </a:lvl4pPr>
            <a:lvl5pPr marL="2286000" lvl="4" indent="-228600" algn="l">
              <a:lnSpc>
                <a:spcPct val="90000"/>
              </a:lnSpc>
              <a:spcBef>
                <a:spcPts val="500"/>
              </a:spcBef>
              <a:spcAft>
                <a:spcPts val="0"/>
              </a:spcAft>
              <a:buSzPts val="2000"/>
              <a:buNone/>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2" name="Google Shape;222;p89"/>
          <p:cNvSpPr txBox="1">
            <a:spLocks noGrp="1"/>
          </p:cNvSpPr>
          <p:nvPr>
            <p:ph type="body" idx="14"/>
          </p:nvPr>
        </p:nvSpPr>
        <p:spPr>
          <a:xfrm>
            <a:off x="6835343" y="5428103"/>
            <a:ext cx="4239600" cy="4002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000"/>
              <a:buNone/>
              <a:defRPr sz="2000"/>
            </a:lvl1pPr>
            <a:lvl2pPr marL="914400" lvl="1" indent="-228600" algn="l">
              <a:lnSpc>
                <a:spcPct val="90000"/>
              </a:lnSpc>
              <a:spcBef>
                <a:spcPts val="500"/>
              </a:spcBef>
              <a:spcAft>
                <a:spcPts val="0"/>
              </a:spcAft>
              <a:buSzPts val="2000"/>
              <a:buNone/>
              <a:defRPr sz="2000"/>
            </a:lvl2pPr>
            <a:lvl3pPr marL="1371600" lvl="2" indent="-228600" algn="l">
              <a:lnSpc>
                <a:spcPct val="90000"/>
              </a:lnSpc>
              <a:spcBef>
                <a:spcPts val="500"/>
              </a:spcBef>
              <a:spcAft>
                <a:spcPts val="0"/>
              </a:spcAft>
              <a:buSzPts val="2000"/>
              <a:buNone/>
              <a:defRPr sz="2000"/>
            </a:lvl3pPr>
            <a:lvl4pPr marL="1828800" lvl="3" indent="-228600" algn="l">
              <a:lnSpc>
                <a:spcPct val="90000"/>
              </a:lnSpc>
              <a:spcBef>
                <a:spcPts val="500"/>
              </a:spcBef>
              <a:spcAft>
                <a:spcPts val="0"/>
              </a:spcAft>
              <a:buSzPts val="2000"/>
              <a:buNone/>
              <a:defRPr sz="2000"/>
            </a:lvl4pPr>
            <a:lvl5pPr marL="2286000" lvl="4" indent="-228600" algn="l">
              <a:lnSpc>
                <a:spcPct val="90000"/>
              </a:lnSpc>
              <a:spcBef>
                <a:spcPts val="500"/>
              </a:spcBef>
              <a:spcAft>
                <a:spcPts val="0"/>
              </a:spcAft>
              <a:buSzPts val="2000"/>
              <a:buNone/>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4_Content B">
  <p:cSld name="4_Content B">
    <p:spTree>
      <p:nvGrpSpPr>
        <p:cNvPr id="1" name="Shape 223"/>
        <p:cNvGrpSpPr/>
        <p:nvPr/>
      </p:nvGrpSpPr>
      <p:grpSpPr>
        <a:xfrm>
          <a:off x="0" y="0"/>
          <a:ext cx="0" cy="0"/>
          <a:chOff x="0" y="0"/>
          <a:chExt cx="0" cy="0"/>
        </a:xfrm>
      </p:grpSpPr>
      <p:pic>
        <p:nvPicPr>
          <p:cNvPr id="224" name="Google Shape;224;p91"/>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25" name="Google Shape;225;p91"/>
          <p:cNvSpPr txBox="1">
            <a:spLocks noGrp="1"/>
          </p:cNvSpPr>
          <p:nvPr>
            <p:ph type="sldNum" idx="12"/>
          </p:nvPr>
        </p:nvSpPr>
        <p:spPr>
          <a:xfrm>
            <a:off x="7547810" y="6260912"/>
            <a:ext cx="2707800" cy="246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226" name="Google Shape;226;p91"/>
          <p:cNvSpPr txBox="1">
            <a:spLocks noGrp="1"/>
          </p:cNvSpPr>
          <p:nvPr>
            <p:ph type="title"/>
          </p:nvPr>
        </p:nvSpPr>
        <p:spPr>
          <a:xfrm>
            <a:off x="499176" y="672352"/>
            <a:ext cx="5140500" cy="506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6600"/>
              <a:buFont typeface="Arial"/>
              <a:buNone/>
              <a:defRPr sz="6600" b="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7" name="Google Shape;227;p91"/>
          <p:cNvSpPr txBox="1">
            <a:spLocks noGrp="1"/>
          </p:cNvSpPr>
          <p:nvPr>
            <p:ph type="body" idx="1"/>
          </p:nvPr>
        </p:nvSpPr>
        <p:spPr>
          <a:xfrm>
            <a:off x="6548718" y="874058"/>
            <a:ext cx="5140500" cy="9213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2800"/>
              <a:buFont typeface="Arial"/>
              <a:buNone/>
              <a:defRPr sz="2800">
                <a:solidFill>
                  <a:schemeClr val="lt1"/>
                </a:solidFill>
                <a:latin typeface="Arial"/>
                <a:ea typeface="Arial"/>
                <a:cs typeface="Arial"/>
                <a:sym typeface="Arial"/>
              </a:defRPr>
            </a:lvl1pPr>
            <a:lvl2pPr marL="914400" lvl="1" indent="-228600" algn="l">
              <a:lnSpc>
                <a:spcPct val="90000"/>
              </a:lnSpc>
              <a:spcBef>
                <a:spcPts val="500"/>
              </a:spcBef>
              <a:spcAft>
                <a:spcPts val="0"/>
              </a:spcAft>
              <a:buSzPts val="2400"/>
              <a:buNone/>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8" name="Google Shape;228;p91"/>
          <p:cNvSpPr txBox="1">
            <a:spLocks noGrp="1"/>
          </p:cNvSpPr>
          <p:nvPr>
            <p:ph type="body" idx="2"/>
          </p:nvPr>
        </p:nvSpPr>
        <p:spPr>
          <a:xfrm>
            <a:off x="6548718" y="2746505"/>
            <a:ext cx="5140500" cy="9213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2800"/>
              <a:buFont typeface="Arial"/>
              <a:buNone/>
              <a:defRPr sz="2800">
                <a:solidFill>
                  <a:schemeClr val="lt1"/>
                </a:solidFill>
                <a:latin typeface="Arial"/>
                <a:ea typeface="Arial"/>
                <a:cs typeface="Arial"/>
                <a:sym typeface="Arial"/>
              </a:defRPr>
            </a:lvl1pPr>
            <a:lvl2pPr marL="914400" lvl="1" indent="-228600" algn="l">
              <a:lnSpc>
                <a:spcPct val="90000"/>
              </a:lnSpc>
              <a:spcBef>
                <a:spcPts val="500"/>
              </a:spcBef>
              <a:spcAft>
                <a:spcPts val="0"/>
              </a:spcAft>
              <a:buSzPts val="2400"/>
              <a:buNone/>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9" name="Google Shape;229;p91"/>
          <p:cNvSpPr txBox="1">
            <a:spLocks noGrp="1"/>
          </p:cNvSpPr>
          <p:nvPr>
            <p:ph type="body" idx="3"/>
          </p:nvPr>
        </p:nvSpPr>
        <p:spPr>
          <a:xfrm>
            <a:off x="6548718" y="4618951"/>
            <a:ext cx="5140500" cy="9213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2800"/>
              <a:buFont typeface="Arial"/>
              <a:buNone/>
              <a:defRPr sz="2800">
                <a:solidFill>
                  <a:schemeClr val="lt1"/>
                </a:solidFill>
                <a:latin typeface="Arial"/>
                <a:ea typeface="Arial"/>
                <a:cs typeface="Arial"/>
                <a:sym typeface="Arial"/>
              </a:defRPr>
            </a:lvl1pPr>
            <a:lvl2pPr marL="914400" lvl="1" indent="-228600" algn="l">
              <a:lnSpc>
                <a:spcPct val="90000"/>
              </a:lnSpc>
              <a:spcBef>
                <a:spcPts val="500"/>
              </a:spcBef>
              <a:spcAft>
                <a:spcPts val="0"/>
              </a:spcAft>
              <a:buSzPts val="2400"/>
              <a:buNone/>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0" name="Google Shape;230;p91"/>
          <p:cNvSpPr/>
          <p:nvPr/>
        </p:nvSpPr>
        <p:spPr>
          <a:xfrm>
            <a:off x="8812514" y="2084749"/>
            <a:ext cx="552600" cy="368400"/>
          </a:xfrm>
          <a:prstGeom prst="diamond">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231" name="Google Shape;231;p91"/>
          <p:cNvSpPr/>
          <p:nvPr/>
        </p:nvSpPr>
        <p:spPr>
          <a:xfrm>
            <a:off x="8812514" y="3960742"/>
            <a:ext cx="552600" cy="368400"/>
          </a:xfrm>
          <a:prstGeom prst="diamond">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C">
  <p:cSld name="Content C">
    <p:spTree>
      <p:nvGrpSpPr>
        <p:cNvPr id="1" name="Shape 232"/>
        <p:cNvGrpSpPr/>
        <p:nvPr/>
      </p:nvGrpSpPr>
      <p:grpSpPr>
        <a:xfrm>
          <a:off x="0" y="0"/>
          <a:ext cx="0" cy="0"/>
          <a:chOff x="0" y="0"/>
          <a:chExt cx="0" cy="0"/>
        </a:xfrm>
      </p:grpSpPr>
      <p:sp>
        <p:nvSpPr>
          <p:cNvPr id="233" name="Google Shape;233;p92"/>
          <p:cNvSpPr txBox="1">
            <a:spLocks noGrp="1"/>
          </p:cNvSpPr>
          <p:nvPr>
            <p:ph type="sldNum" idx="12"/>
          </p:nvPr>
        </p:nvSpPr>
        <p:spPr>
          <a:xfrm>
            <a:off x="7547810" y="6260912"/>
            <a:ext cx="2707800" cy="246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234" name="Google Shape;234;p92"/>
          <p:cNvSpPr txBox="1">
            <a:spLocks noGrp="1"/>
          </p:cNvSpPr>
          <p:nvPr>
            <p:ph type="body" idx="1"/>
          </p:nvPr>
        </p:nvSpPr>
        <p:spPr>
          <a:xfrm>
            <a:off x="502920" y="2476500"/>
            <a:ext cx="5091000" cy="32655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Font typeface="Arial"/>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5" name="Google Shape;235;p92"/>
          <p:cNvSpPr txBox="1">
            <a:spLocks noGrp="1"/>
          </p:cNvSpPr>
          <p:nvPr>
            <p:ph type="title"/>
          </p:nvPr>
        </p:nvSpPr>
        <p:spPr>
          <a:xfrm>
            <a:off x="499176" y="969815"/>
            <a:ext cx="5091000" cy="11343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Arial"/>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6" name="Google Shape;236;p92"/>
          <p:cNvSpPr txBox="1">
            <a:spLocks noGrp="1"/>
          </p:cNvSpPr>
          <p:nvPr>
            <p:ph type="body" idx="2"/>
          </p:nvPr>
        </p:nvSpPr>
        <p:spPr>
          <a:xfrm>
            <a:off x="514480" y="635637"/>
            <a:ext cx="5091000" cy="2199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800"/>
              <a:buNone/>
              <a:defRPr sz="1800" b="1" cap="none">
                <a:solidFill>
                  <a:schemeClr val="accent3"/>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7" name="Google Shape;237;p92"/>
          <p:cNvSpPr>
            <a:spLocks noGrp="1"/>
          </p:cNvSpPr>
          <p:nvPr>
            <p:ph type="pic" idx="3"/>
          </p:nvPr>
        </p:nvSpPr>
        <p:spPr>
          <a:xfrm>
            <a:off x="6165275" y="651165"/>
            <a:ext cx="5394900" cy="5278500"/>
          </a:xfrm>
          <a:prstGeom prst="rect">
            <a:avLst/>
          </a:prstGeom>
          <a:noFill/>
          <a:ln w="76200" cap="flat" cmpd="sng">
            <a:solidFill>
              <a:schemeClr val="accent3"/>
            </a:solidFill>
            <a:prstDash val="solid"/>
            <a:miter lim="800000"/>
            <a:headEnd type="none" w="sm" len="sm"/>
            <a:tailEnd type="none" w="sm" len="sm"/>
          </a:ln>
        </p:spPr>
      </p:sp>
    </p:spTree>
  </p:cSld>
  <p:clrMapOvr>
    <a:masterClrMapping/>
  </p:clrMapOvr>
  <p:extLst>
    <p:ext uri="{DCECCB84-F9BA-43D5-87BE-67443E8EF086}">
      <p15:sldGuideLst xmlns:p15="http://schemas.microsoft.com/office/powerpoint/2012/main">
        <p15:guide id="1" orient="horz" pos="15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_Content C">
  <p:cSld name="3_Content C">
    <p:spTree>
      <p:nvGrpSpPr>
        <p:cNvPr id="1" name="Shape 238"/>
        <p:cNvGrpSpPr/>
        <p:nvPr/>
      </p:nvGrpSpPr>
      <p:grpSpPr>
        <a:xfrm>
          <a:off x="0" y="0"/>
          <a:ext cx="0" cy="0"/>
          <a:chOff x="0" y="0"/>
          <a:chExt cx="0" cy="0"/>
        </a:xfrm>
      </p:grpSpPr>
      <p:sp>
        <p:nvSpPr>
          <p:cNvPr id="239" name="Google Shape;239;p93"/>
          <p:cNvSpPr txBox="1">
            <a:spLocks noGrp="1"/>
          </p:cNvSpPr>
          <p:nvPr>
            <p:ph type="sldNum" idx="12"/>
          </p:nvPr>
        </p:nvSpPr>
        <p:spPr>
          <a:xfrm>
            <a:off x="7547810" y="6260912"/>
            <a:ext cx="2707800" cy="246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240" name="Google Shape;240;p93"/>
          <p:cNvSpPr txBox="1">
            <a:spLocks noGrp="1"/>
          </p:cNvSpPr>
          <p:nvPr>
            <p:ph type="body" idx="1"/>
          </p:nvPr>
        </p:nvSpPr>
        <p:spPr>
          <a:xfrm>
            <a:off x="502920" y="2476500"/>
            <a:ext cx="5091000" cy="32655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Font typeface="Arial"/>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1" name="Google Shape;241;p93"/>
          <p:cNvSpPr txBox="1">
            <a:spLocks noGrp="1"/>
          </p:cNvSpPr>
          <p:nvPr>
            <p:ph type="title"/>
          </p:nvPr>
        </p:nvSpPr>
        <p:spPr>
          <a:xfrm>
            <a:off x="499176" y="969815"/>
            <a:ext cx="5091000" cy="11343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Arial"/>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2" name="Google Shape;242;p93"/>
          <p:cNvSpPr txBox="1">
            <a:spLocks noGrp="1"/>
          </p:cNvSpPr>
          <p:nvPr>
            <p:ph type="body" idx="2"/>
          </p:nvPr>
        </p:nvSpPr>
        <p:spPr>
          <a:xfrm>
            <a:off x="514480" y="635637"/>
            <a:ext cx="5091000" cy="2199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800"/>
              <a:buNone/>
              <a:defRPr sz="1800" b="1" cap="none">
                <a:solidFill>
                  <a:schemeClr val="accent3"/>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3" name="Google Shape;243;p93"/>
          <p:cNvSpPr/>
          <p:nvPr/>
        </p:nvSpPr>
        <p:spPr>
          <a:xfrm>
            <a:off x="6293608" y="766261"/>
            <a:ext cx="5383200" cy="51063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244" name="Google Shape;244;p93"/>
          <p:cNvSpPr>
            <a:spLocks noGrp="1"/>
          </p:cNvSpPr>
          <p:nvPr>
            <p:ph type="pic" idx="3"/>
          </p:nvPr>
        </p:nvSpPr>
        <p:spPr>
          <a:xfrm>
            <a:off x="6139548" y="635637"/>
            <a:ext cx="5383200" cy="5106300"/>
          </a:xfrm>
          <a:prstGeom prst="rect">
            <a:avLst/>
          </a:prstGeom>
          <a:noFill/>
          <a:ln>
            <a:noFill/>
          </a:ln>
        </p:spPr>
      </p:sp>
    </p:spTree>
  </p:cSld>
  <p:clrMapOvr>
    <a:masterClrMapping/>
  </p:clrMapOvr>
  <p:extLst>
    <p:ext uri="{DCECCB84-F9BA-43D5-87BE-67443E8EF086}">
      <p15:sldGuideLst xmlns:p15="http://schemas.microsoft.com/office/powerpoint/2012/main">
        <p15:guide id="1" orient="horz" pos="15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_Content C">
  <p:cSld name="2_Content C">
    <p:spTree>
      <p:nvGrpSpPr>
        <p:cNvPr id="1" name="Shape 245"/>
        <p:cNvGrpSpPr/>
        <p:nvPr/>
      </p:nvGrpSpPr>
      <p:grpSpPr>
        <a:xfrm>
          <a:off x="0" y="0"/>
          <a:ext cx="0" cy="0"/>
          <a:chOff x="0" y="0"/>
          <a:chExt cx="0" cy="0"/>
        </a:xfrm>
      </p:grpSpPr>
      <p:sp>
        <p:nvSpPr>
          <p:cNvPr id="246" name="Google Shape;246;p94"/>
          <p:cNvSpPr>
            <a:spLocks noGrp="1"/>
          </p:cNvSpPr>
          <p:nvPr>
            <p:ph type="pic" idx="2"/>
          </p:nvPr>
        </p:nvSpPr>
        <p:spPr>
          <a:xfrm>
            <a:off x="637310" y="651165"/>
            <a:ext cx="5389500" cy="5276100"/>
          </a:xfrm>
          <a:prstGeom prst="rect">
            <a:avLst/>
          </a:prstGeom>
          <a:noFill/>
          <a:ln w="76200" cap="flat" cmpd="sng">
            <a:solidFill>
              <a:schemeClr val="accent3"/>
            </a:solidFill>
            <a:prstDash val="solid"/>
            <a:miter lim="800000"/>
            <a:headEnd type="none" w="sm" len="sm"/>
            <a:tailEnd type="none" w="sm" len="sm"/>
          </a:ln>
        </p:spPr>
      </p:sp>
      <p:sp>
        <p:nvSpPr>
          <p:cNvPr id="247" name="Google Shape;247;p94"/>
          <p:cNvSpPr txBox="1">
            <a:spLocks noGrp="1"/>
          </p:cNvSpPr>
          <p:nvPr>
            <p:ph type="sldNum" idx="12"/>
          </p:nvPr>
        </p:nvSpPr>
        <p:spPr>
          <a:xfrm>
            <a:off x="7547810" y="6260912"/>
            <a:ext cx="2707800" cy="246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248" name="Google Shape;248;p94"/>
          <p:cNvSpPr txBox="1">
            <a:spLocks noGrp="1"/>
          </p:cNvSpPr>
          <p:nvPr>
            <p:ph type="body" idx="1"/>
          </p:nvPr>
        </p:nvSpPr>
        <p:spPr>
          <a:xfrm>
            <a:off x="6501931" y="2476500"/>
            <a:ext cx="5091000" cy="32655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Font typeface="Arial"/>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9" name="Google Shape;249;p94"/>
          <p:cNvSpPr txBox="1">
            <a:spLocks noGrp="1"/>
          </p:cNvSpPr>
          <p:nvPr>
            <p:ph type="title"/>
          </p:nvPr>
        </p:nvSpPr>
        <p:spPr>
          <a:xfrm>
            <a:off x="6498187" y="969819"/>
            <a:ext cx="5093700" cy="11343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Arial"/>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0" name="Google Shape;250;p94"/>
          <p:cNvSpPr txBox="1">
            <a:spLocks noGrp="1"/>
          </p:cNvSpPr>
          <p:nvPr>
            <p:ph type="body" idx="3"/>
          </p:nvPr>
        </p:nvSpPr>
        <p:spPr>
          <a:xfrm>
            <a:off x="6532411" y="621776"/>
            <a:ext cx="5091000" cy="246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800"/>
              <a:buNone/>
              <a:defRPr sz="1800" b="1" cap="none">
                <a:solidFill>
                  <a:schemeClr val="accent3"/>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1560">
          <p15:clr>
            <a:srgbClr val="FBAE40"/>
          </p15:clr>
        </p15:guide>
        <p15:guide id="2" pos="417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4_Content C">
  <p:cSld name="4_Content C">
    <p:spTree>
      <p:nvGrpSpPr>
        <p:cNvPr id="1" name="Shape 251"/>
        <p:cNvGrpSpPr/>
        <p:nvPr/>
      </p:nvGrpSpPr>
      <p:grpSpPr>
        <a:xfrm>
          <a:off x="0" y="0"/>
          <a:ext cx="0" cy="0"/>
          <a:chOff x="0" y="0"/>
          <a:chExt cx="0" cy="0"/>
        </a:xfrm>
      </p:grpSpPr>
      <p:sp>
        <p:nvSpPr>
          <p:cNvPr id="252" name="Google Shape;252;p95"/>
          <p:cNvSpPr txBox="1">
            <a:spLocks noGrp="1"/>
          </p:cNvSpPr>
          <p:nvPr>
            <p:ph type="sldNum" idx="12"/>
          </p:nvPr>
        </p:nvSpPr>
        <p:spPr>
          <a:xfrm>
            <a:off x="7547810" y="6260912"/>
            <a:ext cx="2707800" cy="246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253" name="Google Shape;253;p95"/>
          <p:cNvSpPr txBox="1">
            <a:spLocks noGrp="1"/>
          </p:cNvSpPr>
          <p:nvPr>
            <p:ph type="body" idx="1"/>
          </p:nvPr>
        </p:nvSpPr>
        <p:spPr>
          <a:xfrm>
            <a:off x="6501931" y="2476500"/>
            <a:ext cx="5091000" cy="32655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Font typeface="Arial"/>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4" name="Google Shape;254;p95"/>
          <p:cNvSpPr txBox="1">
            <a:spLocks noGrp="1"/>
          </p:cNvSpPr>
          <p:nvPr>
            <p:ph type="title"/>
          </p:nvPr>
        </p:nvSpPr>
        <p:spPr>
          <a:xfrm>
            <a:off x="6498187" y="969819"/>
            <a:ext cx="5093700" cy="11343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Arial"/>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5" name="Google Shape;255;p95"/>
          <p:cNvSpPr txBox="1">
            <a:spLocks noGrp="1"/>
          </p:cNvSpPr>
          <p:nvPr>
            <p:ph type="body" idx="2"/>
          </p:nvPr>
        </p:nvSpPr>
        <p:spPr>
          <a:xfrm>
            <a:off x="6532411" y="621776"/>
            <a:ext cx="5091000" cy="246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800"/>
              <a:buNone/>
              <a:defRPr sz="1800" b="1" cap="none">
                <a:solidFill>
                  <a:schemeClr val="accent3"/>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6" name="Google Shape;256;p95"/>
          <p:cNvSpPr/>
          <p:nvPr/>
        </p:nvSpPr>
        <p:spPr>
          <a:xfrm>
            <a:off x="468495" y="766261"/>
            <a:ext cx="5383200" cy="51063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257" name="Google Shape;257;p95"/>
          <p:cNvSpPr>
            <a:spLocks noGrp="1"/>
          </p:cNvSpPr>
          <p:nvPr>
            <p:ph type="pic" idx="3"/>
          </p:nvPr>
        </p:nvSpPr>
        <p:spPr>
          <a:xfrm>
            <a:off x="599123" y="635636"/>
            <a:ext cx="5383200" cy="5106300"/>
          </a:xfrm>
          <a:prstGeom prst="rect">
            <a:avLst/>
          </a:prstGeom>
          <a:noFill/>
          <a:ln>
            <a:noFill/>
          </a:ln>
        </p:spPr>
      </p:sp>
    </p:spTree>
  </p:cSld>
  <p:clrMapOvr>
    <a:masterClrMapping/>
  </p:clrMapOvr>
  <p:extLst>
    <p:ext uri="{DCECCB84-F9BA-43D5-87BE-67443E8EF086}">
      <p15:sldGuideLst xmlns:p15="http://schemas.microsoft.com/office/powerpoint/2012/main">
        <p15:guide id="1" orient="horz" pos="1560">
          <p15:clr>
            <a:srgbClr val="FBAE40"/>
          </p15:clr>
        </p15:guide>
        <p15:guide id="2" pos="417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Full Photo">
  <p:cSld name="Full Photo">
    <p:spTree>
      <p:nvGrpSpPr>
        <p:cNvPr id="1" name="Shape 258"/>
        <p:cNvGrpSpPr/>
        <p:nvPr/>
      </p:nvGrpSpPr>
      <p:grpSpPr>
        <a:xfrm>
          <a:off x="0" y="0"/>
          <a:ext cx="0" cy="0"/>
          <a:chOff x="0" y="0"/>
          <a:chExt cx="0" cy="0"/>
        </a:xfrm>
      </p:grpSpPr>
      <p:sp>
        <p:nvSpPr>
          <p:cNvPr id="259" name="Google Shape;259;p96"/>
          <p:cNvSpPr>
            <a:spLocks noGrp="1"/>
          </p:cNvSpPr>
          <p:nvPr>
            <p:ph type="pic" idx="2"/>
          </p:nvPr>
        </p:nvSpPr>
        <p:spPr>
          <a:xfrm>
            <a:off x="0" y="0"/>
            <a:ext cx="12192000" cy="6858000"/>
          </a:xfrm>
          <a:prstGeom prst="rect">
            <a:avLst/>
          </a:prstGeom>
          <a:noFill/>
          <a:ln>
            <a:noFill/>
          </a:ln>
        </p:spPr>
      </p:sp>
      <p:sp>
        <p:nvSpPr>
          <p:cNvPr id="260" name="Google Shape;260;p96"/>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End B">
  <p:cSld name="End B">
    <p:spTree>
      <p:nvGrpSpPr>
        <p:cNvPr id="1" name="Shape 261"/>
        <p:cNvGrpSpPr/>
        <p:nvPr/>
      </p:nvGrpSpPr>
      <p:grpSpPr>
        <a:xfrm>
          <a:off x="0" y="0"/>
          <a:ext cx="0" cy="0"/>
          <a:chOff x="0" y="0"/>
          <a:chExt cx="0" cy="0"/>
        </a:xfrm>
      </p:grpSpPr>
      <p:pic>
        <p:nvPicPr>
          <p:cNvPr id="262" name="Google Shape;262;p98" descr="A picture containing text&#10;&#10;Description automatically generated"/>
          <p:cNvPicPr preferRelativeResize="0"/>
          <p:nvPr/>
        </p:nvPicPr>
        <p:blipFill rotWithShape="1">
          <a:blip r:embed="rId2">
            <a:alphaModFix/>
          </a:blip>
          <a:srcRect/>
          <a:stretch/>
        </p:blipFill>
        <p:spPr>
          <a:xfrm>
            <a:off x="4120980" y="2888392"/>
            <a:ext cx="3950039" cy="1081216"/>
          </a:xfrm>
          <a:prstGeom prst="rect">
            <a:avLst/>
          </a:prstGeom>
          <a:noFill/>
          <a:ln>
            <a:noFill/>
          </a:ln>
        </p:spPr>
      </p:pic>
      <p:pic>
        <p:nvPicPr>
          <p:cNvPr id="263" name="Google Shape;263;p98"/>
          <p:cNvPicPr preferRelativeResize="0"/>
          <p:nvPr/>
        </p:nvPicPr>
        <p:blipFill rotWithShape="1">
          <a:blip r:embed="rId3">
            <a:alphaModFix/>
          </a:blip>
          <a:srcRect/>
          <a:stretch/>
        </p:blipFill>
        <p:spPr>
          <a:xfrm>
            <a:off x="0" y="0"/>
            <a:ext cx="12192000" cy="6858001"/>
          </a:xfrm>
          <a:prstGeom prst="rect">
            <a:avLst/>
          </a:prstGeom>
          <a:noFill/>
          <a:ln>
            <a:noFill/>
          </a:ln>
        </p:spPr>
      </p:pic>
      <p:pic>
        <p:nvPicPr>
          <p:cNvPr id="264" name="Google Shape;264;p98"/>
          <p:cNvPicPr preferRelativeResize="0"/>
          <p:nvPr/>
        </p:nvPicPr>
        <p:blipFill rotWithShape="1">
          <a:blip r:embed="rId4">
            <a:alphaModFix/>
          </a:blip>
          <a:srcRect/>
          <a:stretch/>
        </p:blipFill>
        <p:spPr>
          <a:xfrm>
            <a:off x="3320235" y="3068637"/>
            <a:ext cx="5551531" cy="720725"/>
          </a:xfrm>
          <a:prstGeom prst="rect">
            <a:avLst/>
          </a:prstGeom>
          <a:noFill/>
          <a:ln>
            <a:noFill/>
          </a:ln>
        </p:spPr>
      </p:pic>
      <p:sp>
        <p:nvSpPr>
          <p:cNvPr id="265" name="Google Shape;265;p98"/>
          <p:cNvSpPr txBox="1"/>
          <p:nvPr/>
        </p:nvSpPr>
        <p:spPr>
          <a:xfrm>
            <a:off x="2516449" y="6226999"/>
            <a:ext cx="7159200" cy="2769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chemeClr val="lt1"/>
                </a:solidFill>
                <a:latin typeface="Arial"/>
                <a:ea typeface="Arial"/>
                <a:cs typeface="Arial"/>
                <a:sym typeface="Arial"/>
              </a:rPr>
              <a:t>THE UNIVERSITY OF NORTH CAROLINA AT CHAPEL HILL</a:t>
            </a:r>
            <a:endParaRPr sz="1200" b="0" i="1" u="none" strike="noStrike" cap="none" dirty="0">
              <a:solidFill>
                <a:schemeClr val="lt1"/>
              </a:solidFill>
              <a:latin typeface="Arial"/>
              <a:ea typeface="Arial"/>
              <a:cs typeface="Arial"/>
              <a:sym typeface="Arial"/>
            </a:endParaRPr>
          </a:p>
        </p:txBody>
      </p:sp>
      <p:sp>
        <p:nvSpPr>
          <p:cNvPr id="266" name="Google Shape;266;p98"/>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B">
  <p:cSld name="Content B">
    <p:spTree>
      <p:nvGrpSpPr>
        <p:cNvPr id="1" name="Shape 282"/>
        <p:cNvGrpSpPr/>
        <p:nvPr/>
      </p:nvGrpSpPr>
      <p:grpSpPr>
        <a:xfrm>
          <a:off x="0" y="0"/>
          <a:ext cx="0" cy="0"/>
          <a:chOff x="0" y="0"/>
          <a:chExt cx="0" cy="0"/>
        </a:xfrm>
      </p:grpSpPr>
      <p:sp>
        <p:nvSpPr>
          <p:cNvPr id="283" name="Google Shape;283;p115"/>
          <p:cNvSpPr txBox="1">
            <a:spLocks noGrp="1"/>
          </p:cNvSpPr>
          <p:nvPr>
            <p:ph type="sldNum" idx="12"/>
          </p:nvPr>
        </p:nvSpPr>
        <p:spPr>
          <a:xfrm>
            <a:off x="7547810" y="6260912"/>
            <a:ext cx="2707800" cy="246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284" name="Google Shape;284;p115"/>
          <p:cNvSpPr txBox="1">
            <a:spLocks noGrp="1"/>
          </p:cNvSpPr>
          <p:nvPr>
            <p:ph type="title"/>
          </p:nvPr>
        </p:nvSpPr>
        <p:spPr>
          <a:xfrm>
            <a:off x="499176" y="969825"/>
            <a:ext cx="11190000" cy="723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Arial"/>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5" name="Google Shape;285;p115"/>
          <p:cNvSpPr txBox="1">
            <a:spLocks noGrp="1"/>
          </p:cNvSpPr>
          <p:nvPr>
            <p:ph type="body" idx="1"/>
          </p:nvPr>
        </p:nvSpPr>
        <p:spPr>
          <a:xfrm>
            <a:off x="6256421" y="2208807"/>
            <a:ext cx="5418000" cy="35331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Font typeface="Arial"/>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6" name="Google Shape;286;p115"/>
          <p:cNvSpPr txBox="1">
            <a:spLocks noGrp="1"/>
          </p:cNvSpPr>
          <p:nvPr>
            <p:ph type="body" idx="2"/>
          </p:nvPr>
        </p:nvSpPr>
        <p:spPr>
          <a:xfrm>
            <a:off x="499175" y="2208807"/>
            <a:ext cx="5418000" cy="35331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Font typeface="Arial"/>
              <a:buChar char="•"/>
              <a:defRPr sz="2800">
                <a:solidFill>
                  <a:srgbClr val="383838"/>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7" name="Google Shape;287;p115"/>
          <p:cNvSpPr txBox="1">
            <a:spLocks noGrp="1"/>
          </p:cNvSpPr>
          <p:nvPr>
            <p:ph type="body" idx="3"/>
          </p:nvPr>
        </p:nvSpPr>
        <p:spPr>
          <a:xfrm>
            <a:off x="513485" y="626913"/>
            <a:ext cx="11190300" cy="246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800"/>
              <a:buNone/>
              <a:defRPr sz="1800" b="1" cap="none">
                <a:solidFill>
                  <a:schemeClr val="accent1"/>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334113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6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4" name="Google Shape;44;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5" name="Google Shape;45;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6" name="Google Shape;46;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A">
  <p:cSld name="Content A">
    <p:spTree>
      <p:nvGrpSpPr>
        <p:cNvPr id="1" name="Shape 277"/>
        <p:cNvGrpSpPr/>
        <p:nvPr/>
      </p:nvGrpSpPr>
      <p:grpSpPr>
        <a:xfrm>
          <a:off x="0" y="0"/>
          <a:ext cx="0" cy="0"/>
          <a:chOff x="0" y="0"/>
          <a:chExt cx="0" cy="0"/>
        </a:xfrm>
      </p:grpSpPr>
      <p:sp>
        <p:nvSpPr>
          <p:cNvPr id="278" name="Google Shape;278;p62"/>
          <p:cNvSpPr txBox="1">
            <a:spLocks noGrp="1"/>
          </p:cNvSpPr>
          <p:nvPr>
            <p:ph type="sldNum" idx="12"/>
          </p:nvPr>
        </p:nvSpPr>
        <p:spPr>
          <a:xfrm>
            <a:off x="9216460" y="6256987"/>
            <a:ext cx="2707800" cy="246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279" name="Google Shape;279;p62"/>
          <p:cNvSpPr txBox="1">
            <a:spLocks noGrp="1"/>
          </p:cNvSpPr>
          <p:nvPr>
            <p:ph type="title"/>
          </p:nvPr>
        </p:nvSpPr>
        <p:spPr>
          <a:xfrm>
            <a:off x="499176" y="969823"/>
            <a:ext cx="11190000" cy="723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Arial"/>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0" name="Google Shape;280;p62"/>
          <p:cNvSpPr txBox="1">
            <a:spLocks noGrp="1"/>
          </p:cNvSpPr>
          <p:nvPr>
            <p:ph type="body" idx="1"/>
          </p:nvPr>
        </p:nvSpPr>
        <p:spPr>
          <a:xfrm>
            <a:off x="499174" y="2208807"/>
            <a:ext cx="11190000" cy="35331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Font typeface="Arial"/>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1" name="Google Shape;281;p62"/>
          <p:cNvSpPr txBox="1">
            <a:spLocks noGrp="1"/>
          </p:cNvSpPr>
          <p:nvPr>
            <p:ph type="body" idx="2"/>
          </p:nvPr>
        </p:nvSpPr>
        <p:spPr>
          <a:xfrm>
            <a:off x="513801" y="626917"/>
            <a:ext cx="11190300" cy="246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800"/>
              <a:buNone/>
              <a:defRPr sz="1800" b="1" cap="none">
                <a:solidFill>
                  <a:schemeClr val="accent3"/>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7_Cover A">
  <p:cSld name="7_Cover A">
    <p:spTree>
      <p:nvGrpSpPr>
        <p:cNvPr id="1" name="Shape 292"/>
        <p:cNvGrpSpPr/>
        <p:nvPr/>
      </p:nvGrpSpPr>
      <p:grpSpPr>
        <a:xfrm>
          <a:off x="0" y="0"/>
          <a:ext cx="0" cy="0"/>
          <a:chOff x="0" y="0"/>
          <a:chExt cx="0" cy="0"/>
        </a:xfrm>
      </p:grpSpPr>
      <p:sp>
        <p:nvSpPr>
          <p:cNvPr id="293" name="Google Shape;293;p99"/>
          <p:cNvSpPr/>
          <p:nvPr/>
        </p:nvSpPr>
        <p:spPr>
          <a:xfrm>
            <a:off x="0" y="1376364"/>
            <a:ext cx="12192000" cy="4781400"/>
          </a:xfrm>
          <a:prstGeom prst="rect">
            <a:avLst/>
          </a:prstGeom>
          <a:solidFill>
            <a:srgbClr val="1C30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294" name="Google Shape;294;p99"/>
          <p:cNvSpPr txBox="1">
            <a:spLocks noGrp="1"/>
          </p:cNvSpPr>
          <p:nvPr>
            <p:ph type="title"/>
          </p:nvPr>
        </p:nvSpPr>
        <p:spPr>
          <a:xfrm>
            <a:off x="505685" y="1802654"/>
            <a:ext cx="10696200" cy="2086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5" name="Google Shape;295;p99"/>
          <p:cNvSpPr txBox="1">
            <a:spLocks noGrp="1"/>
          </p:cNvSpPr>
          <p:nvPr>
            <p:ph type="body" idx="1"/>
          </p:nvPr>
        </p:nvSpPr>
        <p:spPr>
          <a:xfrm>
            <a:off x="533396" y="3952635"/>
            <a:ext cx="10696200" cy="726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400"/>
              <a:buNone/>
              <a:defRPr sz="2400">
                <a:solidFill>
                  <a:schemeClr val="lt1"/>
                </a:solidFill>
              </a:defRPr>
            </a:lvl1pPr>
            <a:lvl2pPr marL="914400" lvl="1" indent="-228600" algn="l">
              <a:lnSpc>
                <a:spcPct val="90000"/>
              </a:lnSpc>
              <a:spcBef>
                <a:spcPts val="500"/>
              </a:spcBef>
              <a:spcAft>
                <a:spcPts val="0"/>
              </a:spcAft>
              <a:buSzPts val="2000"/>
              <a:buNone/>
              <a:defRPr sz="2000">
                <a:solidFill>
                  <a:srgbClr val="89A3AF"/>
                </a:solidFill>
              </a:defRPr>
            </a:lvl2pPr>
            <a:lvl3pPr marL="1371600" lvl="2" indent="-228600" algn="l">
              <a:lnSpc>
                <a:spcPct val="90000"/>
              </a:lnSpc>
              <a:spcBef>
                <a:spcPts val="500"/>
              </a:spcBef>
              <a:spcAft>
                <a:spcPts val="0"/>
              </a:spcAft>
              <a:buSzPts val="1800"/>
              <a:buNone/>
              <a:defRPr sz="1800">
                <a:solidFill>
                  <a:srgbClr val="89A3AF"/>
                </a:solidFill>
              </a:defRPr>
            </a:lvl3pPr>
            <a:lvl4pPr marL="1828800" lvl="3" indent="-228600" algn="l">
              <a:lnSpc>
                <a:spcPct val="90000"/>
              </a:lnSpc>
              <a:spcBef>
                <a:spcPts val="500"/>
              </a:spcBef>
              <a:spcAft>
                <a:spcPts val="0"/>
              </a:spcAft>
              <a:buSzPts val="1600"/>
              <a:buNone/>
              <a:defRPr sz="1600">
                <a:solidFill>
                  <a:srgbClr val="89A3AF"/>
                </a:solidFill>
              </a:defRPr>
            </a:lvl4pPr>
            <a:lvl5pPr marL="2286000" lvl="4" indent="-228600" algn="l">
              <a:lnSpc>
                <a:spcPct val="90000"/>
              </a:lnSpc>
              <a:spcBef>
                <a:spcPts val="500"/>
              </a:spcBef>
              <a:spcAft>
                <a:spcPts val="0"/>
              </a:spcAft>
              <a:buSzPts val="1600"/>
              <a:buNone/>
              <a:defRPr sz="1600">
                <a:solidFill>
                  <a:srgbClr val="89A3AF"/>
                </a:solidFill>
              </a:defRPr>
            </a:lvl5pPr>
            <a:lvl6pPr marL="2743200" lvl="5" indent="-228600" algn="l">
              <a:lnSpc>
                <a:spcPct val="90000"/>
              </a:lnSpc>
              <a:spcBef>
                <a:spcPts val="500"/>
              </a:spcBef>
              <a:spcAft>
                <a:spcPts val="0"/>
              </a:spcAft>
              <a:buClr>
                <a:srgbClr val="89A3AF"/>
              </a:buClr>
              <a:buSzPts val="1600"/>
              <a:buNone/>
              <a:defRPr sz="1600">
                <a:solidFill>
                  <a:srgbClr val="89A3AF"/>
                </a:solidFill>
              </a:defRPr>
            </a:lvl6pPr>
            <a:lvl7pPr marL="3200400" lvl="6" indent="-228600" algn="l">
              <a:lnSpc>
                <a:spcPct val="90000"/>
              </a:lnSpc>
              <a:spcBef>
                <a:spcPts val="500"/>
              </a:spcBef>
              <a:spcAft>
                <a:spcPts val="0"/>
              </a:spcAft>
              <a:buClr>
                <a:srgbClr val="89A3AF"/>
              </a:buClr>
              <a:buSzPts val="1600"/>
              <a:buNone/>
              <a:defRPr sz="1600">
                <a:solidFill>
                  <a:srgbClr val="89A3AF"/>
                </a:solidFill>
              </a:defRPr>
            </a:lvl7pPr>
            <a:lvl8pPr marL="3657600" lvl="7" indent="-228600" algn="l">
              <a:lnSpc>
                <a:spcPct val="90000"/>
              </a:lnSpc>
              <a:spcBef>
                <a:spcPts val="500"/>
              </a:spcBef>
              <a:spcAft>
                <a:spcPts val="0"/>
              </a:spcAft>
              <a:buClr>
                <a:srgbClr val="89A3AF"/>
              </a:buClr>
              <a:buSzPts val="1600"/>
              <a:buNone/>
              <a:defRPr sz="1600">
                <a:solidFill>
                  <a:srgbClr val="89A3AF"/>
                </a:solidFill>
              </a:defRPr>
            </a:lvl8pPr>
            <a:lvl9pPr marL="4114800" lvl="8" indent="-228600" algn="l">
              <a:lnSpc>
                <a:spcPct val="90000"/>
              </a:lnSpc>
              <a:spcBef>
                <a:spcPts val="500"/>
              </a:spcBef>
              <a:spcAft>
                <a:spcPts val="0"/>
              </a:spcAft>
              <a:buClr>
                <a:srgbClr val="89A3AF"/>
              </a:buClr>
              <a:buSzPts val="1600"/>
              <a:buNone/>
              <a:defRPr sz="1600">
                <a:solidFill>
                  <a:srgbClr val="89A3AF"/>
                </a:solidFill>
              </a:defRPr>
            </a:lvl9pPr>
          </a:lstStyle>
          <a:p>
            <a:endParaRPr/>
          </a:p>
        </p:txBody>
      </p:sp>
      <p:sp>
        <p:nvSpPr>
          <p:cNvPr id="296" name="Google Shape;296;p99"/>
          <p:cNvSpPr txBox="1">
            <a:spLocks noGrp="1"/>
          </p:cNvSpPr>
          <p:nvPr>
            <p:ph type="body" idx="2"/>
          </p:nvPr>
        </p:nvSpPr>
        <p:spPr>
          <a:xfrm>
            <a:off x="533395" y="5014920"/>
            <a:ext cx="5410200" cy="3144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800"/>
              <a:buNone/>
              <a:defRPr sz="1800">
                <a:solidFill>
                  <a:schemeClr val="lt1"/>
                </a:solidFill>
              </a:defRPr>
            </a:lvl1pPr>
            <a:lvl2pPr marL="914400" lvl="1" indent="-228600" algn="l">
              <a:lnSpc>
                <a:spcPct val="90000"/>
              </a:lnSpc>
              <a:spcBef>
                <a:spcPts val="500"/>
              </a:spcBef>
              <a:spcAft>
                <a:spcPts val="0"/>
              </a:spcAft>
              <a:buSzPts val="2400"/>
              <a:buNone/>
              <a:defRPr>
                <a:solidFill>
                  <a:schemeClr val="lt1"/>
                </a:solidFill>
              </a:defRPr>
            </a:lvl2pPr>
            <a:lvl3pPr marL="1371600" lvl="2" indent="-355600" algn="l">
              <a:lnSpc>
                <a:spcPct val="90000"/>
              </a:lnSpc>
              <a:spcBef>
                <a:spcPts val="500"/>
              </a:spcBef>
              <a:spcAft>
                <a:spcPts val="0"/>
              </a:spcAft>
              <a:buSzPts val="2000"/>
              <a:buChar char="•"/>
              <a:defRPr>
                <a:solidFill>
                  <a:schemeClr val="lt1"/>
                </a:solidFill>
              </a:defRPr>
            </a:lvl3pPr>
            <a:lvl4pPr marL="1828800" lvl="3" indent="-342900" algn="l">
              <a:lnSpc>
                <a:spcPct val="90000"/>
              </a:lnSpc>
              <a:spcBef>
                <a:spcPts val="500"/>
              </a:spcBef>
              <a:spcAft>
                <a:spcPts val="0"/>
              </a:spcAft>
              <a:buSzPts val="1800"/>
              <a:buChar char="•"/>
              <a:defRPr>
                <a:solidFill>
                  <a:schemeClr val="lt1"/>
                </a:solidFill>
              </a:defRPr>
            </a:lvl4pPr>
            <a:lvl5pPr marL="2286000" lvl="4" indent="-342900" algn="l">
              <a:lnSpc>
                <a:spcPct val="90000"/>
              </a:lnSpc>
              <a:spcBef>
                <a:spcPts val="500"/>
              </a:spcBef>
              <a:spcAft>
                <a:spcPts val="0"/>
              </a:spcAft>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7" name="Google Shape;297;p99"/>
          <p:cNvSpPr txBox="1">
            <a:spLocks noGrp="1"/>
          </p:cNvSpPr>
          <p:nvPr>
            <p:ph type="body" idx="3"/>
          </p:nvPr>
        </p:nvSpPr>
        <p:spPr>
          <a:xfrm>
            <a:off x="533395" y="5414970"/>
            <a:ext cx="5410200" cy="3144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800"/>
              <a:buNone/>
              <a:defRPr sz="1800">
                <a:solidFill>
                  <a:schemeClr val="lt1"/>
                </a:solidFill>
              </a:defRPr>
            </a:lvl1pPr>
            <a:lvl2pPr marL="914400" lvl="1" indent="-228600" algn="l">
              <a:lnSpc>
                <a:spcPct val="90000"/>
              </a:lnSpc>
              <a:spcBef>
                <a:spcPts val="500"/>
              </a:spcBef>
              <a:spcAft>
                <a:spcPts val="0"/>
              </a:spcAft>
              <a:buSzPts val="2400"/>
              <a:buNone/>
              <a:defRPr>
                <a:solidFill>
                  <a:schemeClr val="lt1"/>
                </a:solidFill>
              </a:defRPr>
            </a:lvl2pPr>
            <a:lvl3pPr marL="1371600" lvl="2" indent="-355600" algn="l">
              <a:lnSpc>
                <a:spcPct val="90000"/>
              </a:lnSpc>
              <a:spcBef>
                <a:spcPts val="500"/>
              </a:spcBef>
              <a:spcAft>
                <a:spcPts val="0"/>
              </a:spcAft>
              <a:buSzPts val="2000"/>
              <a:buChar char="•"/>
              <a:defRPr>
                <a:solidFill>
                  <a:schemeClr val="lt1"/>
                </a:solidFill>
              </a:defRPr>
            </a:lvl3pPr>
            <a:lvl4pPr marL="1828800" lvl="3" indent="-342900" algn="l">
              <a:lnSpc>
                <a:spcPct val="90000"/>
              </a:lnSpc>
              <a:spcBef>
                <a:spcPts val="500"/>
              </a:spcBef>
              <a:spcAft>
                <a:spcPts val="0"/>
              </a:spcAft>
              <a:buSzPts val="1800"/>
              <a:buChar char="•"/>
              <a:defRPr>
                <a:solidFill>
                  <a:schemeClr val="lt1"/>
                </a:solidFill>
              </a:defRPr>
            </a:lvl4pPr>
            <a:lvl5pPr marL="2286000" lvl="4" indent="-342900" algn="l">
              <a:lnSpc>
                <a:spcPct val="90000"/>
              </a:lnSpc>
              <a:spcBef>
                <a:spcPts val="500"/>
              </a:spcBef>
              <a:spcAft>
                <a:spcPts val="0"/>
              </a:spcAft>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98" name="Google Shape;298;p99"/>
          <p:cNvPicPr preferRelativeResize="0"/>
          <p:nvPr/>
        </p:nvPicPr>
        <p:blipFill rotWithShape="1">
          <a:blip r:embed="rId2">
            <a:alphaModFix/>
          </a:blip>
          <a:srcRect/>
          <a:stretch/>
        </p:blipFill>
        <p:spPr>
          <a:xfrm>
            <a:off x="9342325" y="425450"/>
            <a:ext cx="2374901" cy="482600"/>
          </a:xfrm>
          <a:prstGeom prst="rect">
            <a:avLst/>
          </a:prstGeom>
          <a:noFill/>
          <a:ln>
            <a:noFill/>
          </a:ln>
        </p:spPr>
      </p:pic>
      <p:sp>
        <p:nvSpPr>
          <p:cNvPr id="299" name="Google Shape;299;p99"/>
          <p:cNvSpPr/>
          <p:nvPr/>
        </p:nvSpPr>
        <p:spPr>
          <a:xfrm>
            <a:off x="370370" y="6226153"/>
            <a:ext cx="4884000" cy="447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pic>
        <p:nvPicPr>
          <p:cNvPr id="300" name="Google Shape;300;p99"/>
          <p:cNvPicPr preferRelativeResize="0"/>
          <p:nvPr/>
        </p:nvPicPr>
        <p:blipFill rotWithShape="1">
          <a:blip r:embed="rId3">
            <a:alphaModFix/>
          </a:blip>
          <a:srcRect/>
          <a:stretch/>
        </p:blipFill>
        <p:spPr>
          <a:xfrm>
            <a:off x="370370" y="292082"/>
            <a:ext cx="3200398" cy="893577"/>
          </a:xfrm>
          <a:prstGeom prst="rect">
            <a:avLst/>
          </a:prstGeom>
          <a:noFill/>
          <a:ln>
            <a:noFill/>
          </a:ln>
        </p:spPr>
      </p:pic>
      <p:sp>
        <p:nvSpPr>
          <p:cNvPr id="301" name="Google Shape;301;p99"/>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extLst>
    <p:ext uri="{DCECCB84-F9BA-43D5-87BE-67443E8EF086}">
      <p15:sldGuideLst xmlns:p15="http://schemas.microsoft.com/office/powerpoint/2012/main">
        <p15:guide id="1" pos="480">
          <p15:clr>
            <a:srgbClr val="FBAE40"/>
          </p15:clr>
        </p15:guide>
        <p15:guide id="2" pos="722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_Content B">
  <p:cSld name="2_Content B">
    <p:spTree>
      <p:nvGrpSpPr>
        <p:cNvPr id="1" name="Shape 302"/>
        <p:cNvGrpSpPr/>
        <p:nvPr/>
      </p:nvGrpSpPr>
      <p:grpSpPr>
        <a:xfrm>
          <a:off x="0" y="0"/>
          <a:ext cx="0" cy="0"/>
          <a:chOff x="0" y="0"/>
          <a:chExt cx="0" cy="0"/>
        </a:xfrm>
      </p:grpSpPr>
      <p:sp>
        <p:nvSpPr>
          <p:cNvPr id="303" name="Google Shape;303;p100"/>
          <p:cNvSpPr txBox="1">
            <a:spLocks noGrp="1"/>
          </p:cNvSpPr>
          <p:nvPr>
            <p:ph type="sldNum" idx="12"/>
          </p:nvPr>
        </p:nvSpPr>
        <p:spPr>
          <a:xfrm>
            <a:off x="7547810" y="6260912"/>
            <a:ext cx="2707800" cy="246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304" name="Google Shape;304;p100"/>
          <p:cNvSpPr txBox="1">
            <a:spLocks noGrp="1"/>
          </p:cNvSpPr>
          <p:nvPr>
            <p:ph type="body" idx="1"/>
          </p:nvPr>
        </p:nvSpPr>
        <p:spPr>
          <a:xfrm>
            <a:off x="4327608" y="2687796"/>
            <a:ext cx="3533100" cy="24801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SzPts val="2400"/>
              <a:buFont typeface="Arial"/>
              <a:buChar char="•"/>
              <a:defRPr sz="2400"/>
            </a:lvl1pPr>
            <a:lvl2pPr marL="914400" lvl="1" indent="-355600" algn="l">
              <a:lnSpc>
                <a:spcPct val="90000"/>
              </a:lnSpc>
              <a:spcBef>
                <a:spcPts val="500"/>
              </a:spcBef>
              <a:spcAft>
                <a:spcPts val="0"/>
              </a:spcAft>
              <a:buSzPts val="2000"/>
              <a:buChar char="•"/>
              <a:defRPr sz="2000"/>
            </a:lvl2pPr>
            <a:lvl3pPr marL="1371600" lvl="2" indent="-355600" algn="l">
              <a:lnSpc>
                <a:spcPct val="90000"/>
              </a:lnSpc>
              <a:spcBef>
                <a:spcPts val="500"/>
              </a:spcBef>
              <a:spcAft>
                <a:spcPts val="0"/>
              </a:spcAft>
              <a:buSzPts val="2000"/>
              <a:buChar char="•"/>
              <a:defRPr sz="20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5" name="Google Shape;305;p100"/>
          <p:cNvSpPr txBox="1">
            <a:spLocks noGrp="1"/>
          </p:cNvSpPr>
          <p:nvPr>
            <p:ph type="body" idx="2"/>
          </p:nvPr>
        </p:nvSpPr>
        <p:spPr>
          <a:xfrm>
            <a:off x="499175" y="2687796"/>
            <a:ext cx="3533100" cy="24801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SzPts val="2400"/>
              <a:buFont typeface="Arial"/>
              <a:buChar char="•"/>
              <a:defRPr sz="2400">
                <a:solidFill>
                  <a:srgbClr val="383838"/>
                </a:solidFill>
                <a:latin typeface="Arial"/>
                <a:ea typeface="Arial"/>
                <a:cs typeface="Arial"/>
                <a:sym typeface="Arial"/>
              </a:defRPr>
            </a:lvl1pPr>
            <a:lvl2pPr marL="914400" lvl="1" indent="-355600" algn="l">
              <a:lnSpc>
                <a:spcPct val="90000"/>
              </a:lnSpc>
              <a:spcBef>
                <a:spcPts val="500"/>
              </a:spcBef>
              <a:spcAft>
                <a:spcPts val="0"/>
              </a:spcAft>
              <a:buSzPts val="2000"/>
              <a:buChar char="•"/>
              <a:defRPr sz="2000"/>
            </a:lvl2pPr>
            <a:lvl3pPr marL="1371600" lvl="2" indent="-355600" algn="l">
              <a:lnSpc>
                <a:spcPct val="90000"/>
              </a:lnSpc>
              <a:spcBef>
                <a:spcPts val="500"/>
              </a:spcBef>
              <a:spcAft>
                <a:spcPts val="0"/>
              </a:spcAft>
              <a:buSzPts val="2000"/>
              <a:buChar char="•"/>
              <a:defRPr sz="20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6" name="Google Shape;306;p100"/>
          <p:cNvSpPr txBox="1">
            <a:spLocks noGrp="1"/>
          </p:cNvSpPr>
          <p:nvPr>
            <p:ph type="body" idx="3"/>
          </p:nvPr>
        </p:nvSpPr>
        <p:spPr>
          <a:xfrm>
            <a:off x="8151383" y="2687796"/>
            <a:ext cx="3533100" cy="24801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SzPts val="2400"/>
              <a:buFont typeface="Arial"/>
              <a:buChar char="•"/>
              <a:defRPr sz="2400"/>
            </a:lvl1pPr>
            <a:lvl2pPr marL="914400" lvl="1" indent="-355600" algn="l">
              <a:lnSpc>
                <a:spcPct val="90000"/>
              </a:lnSpc>
              <a:spcBef>
                <a:spcPts val="500"/>
              </a:spcBef>
              <a:spcAft>
                <a:spcPts val="0"/>
              </a:spcAft>
              <a:buSzPts val="2000"/>
              <a:buChar char="•"/>
              <a:defRPr sz="2000"/>
            </a:lvl2pPr>
            <a:lvl3pPr marL="1371600" lvl="2" indent="-355600" algn="l">
              <a:lnSpc>
                <a:spcPct val="90000"/>
              </a:lnSpc>
              <a:spcBef>
                <a:spcPts val="500"/>
              </a:spcBef>
              <a:spcAft>
                <a:spcPts val="0"/>
              </a:spcAft>
              <a:buSzPts val="2000"/>
              <a:buChar char="•"/>
              <a:defRPr sz="20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7" name="Google Shape;307;p100"/>
          <p:cNvSpPr txBox="1">
            <a:spLocks noGrp="1"/>
          </p:cNvSpPr>
          <p:nvPr>
            <p:ph type="title"/>
          </p:nvPr>
        </p:nvSpPr>
        <p:spPr>
          <a:xfrm>
            <a:off x="499176" y="969825"/>
            <a:ext cx="11190000" cy="723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Arial"/>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8" name="Google Shape;308;p100"/>
          <p:cNvSpPr txBox="1">
            <a:spLocks noGrp="1"/>
          </p:cNvSpPr>
          <p:nvPr>
            <p:ph type="body" idx="4"/>
          </p:nvPr>
        </p:nvSpPr>
        <p:spPr>
          <a:xfrm>
            <a:off x="513485" y="626913"/>
            <a:ext cx="11190300" cy="246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800"/>
              <a:buNone/>
              <a:defRPr sz="1800" b="1" cap="none">
                <a:solidFill>
                  <a:schemeClr val="accent1"/>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9" name="Google Shape;309;p100"/>
          <p:cNvSpPr/>
          <p:nvPr/>
        </p:nvSpPr>
        <p:spPr>
          <a:xfrm>
            <a:off x="1989469" y="2145007"/>
            <a:ext cx="552600" cy="368400"/>
          </a:xfrm>
          <a:prstGeom prst="diamond">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310" name="Google Shape;310;p100"/>
          <p:cNvSpPr/>
          <p:nvPr/>
        </p:nvSpPr>
        <p:spPr>
          <a:xfrm>
            <a:off x="5810842" y="2145007"/>
            <a:ext cx="552600" cy="368400"/>
          </a:xfrm>
          <a:prstGeom prst="diamond">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311" name="Google Shape;311;p100"/>
          <p:cNvSpPr/>
          <p:nvPr/>
        </p:nvSpPr>
        <p:spPr>
          <a:xfrm>
            <a:off x="9632215" y="2145007"/>
            <a:ext cx="552600" cy="368400"/>
          </a:xfrm>
          <a:prstGeom prst="diamond">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Content B">
  <p:cSld name="1_Content B">
    <p:spTree>
      <p:nvGrpSpPr>
        <p:cNvPr id="1" name="Shape 312"/>
        <p:cNvGrpSpPr/>
        <p:nvPr/>
      </p:nvGrpSpPr>
      <p:grpSpPr>
        <a:xfrm>
          <a:off x="0" y="0"/>
          <a:ext cx="0" cy="0"/>
          <a:chOff x="0" y="0"/>
          <a:chExt cx="0" cy="0"/>
        </a:xfrm>
      </p:grpSpPr>
      <p:sp>
        <p:nvSpPr>
          <p:cNvPr id="313" name="Google Shape;313;p101"/>
          <p:cNvSpPr/>
          <p:nvPr/>
        </p:nvSpPr>
        <p:spPr>
          <a:xfrm>
            <a:off x="6096000" y="0"/>
            <a:ext cx="60960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314" name="Google Shape;314;p101"/>
          <p:cNvSpPr txBox="1">
            <a:spLocks noGrp="1"/>
          </p:cNvSpPr>
          <p:nvPr>
            <p:ph type="sldNum" idx="12"/>
          </p:nvPr>
        </p:nvSpPr>
        <p:spPr>
          <a:xfrm>
            <a:off x="9256835" y="6210312"/>
            <a:ext cx="2707800" cy="246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315" name="Google Shape;315;p101"/>
          <p:cNvSpPr txBox="1">
            <a:spLocks noGrp="1"/>
          </p:cNvSpPr>
          <p:nvPr>
            <p:ph type="title"/>
          </p:nvPr>
        </p:nvSpPr>
        <p:spPr>
          <a:xfrm>
            <a:off x="499176" y="632011"/>
            <a:ext cx="5418000" cy="1276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Arial"/>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6" name="Google Shape;316;p101"/>
          <p:cNvSpPr txBox="1">
            <a:spLocks noGrp="1"/>
          </p:cNvSpPr>
          <p:nvPr>
            <p:ph type="body" idx="1"/>
          </p:nvPr>
        </p:nvSpPr>
        <p:spPr>
          <a:xfrm>
            <a:off x="6256421" y="2208807"/>
            <a:ext cx="5418000" cy="35331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Font typeface="Arial"/>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7" name="Google Shape;317;p101"/>
          <p:cNvSpPr txBox="1">
            <a:spLocks noGrp="1"/>
          </p:cNvSpPr>
          <p:nvPr>
            <p:ph type="body" idx="2"/>
          </p:nvPr>
        </p:nvSpPr>
        <p:spPr>
          <a:xfrm>
            <a:off x="499175" y="2208807"/>
            <a:ext cx="5418000" cy="35331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Font typeface="Arial"/>
              <a:buChar char="•"/>
              <a:defRPr sz="2800">
                <a:solidFill>
                  <a:srgbClr val="383838"/>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8" name="Google Shape;318;p101"/>
          <p:cNvSpPr txBox="1">
            <a:spLocks noGrp="1"/>
          </p:cNvSpPr>
          <p:nvPr>
            <p:ph type="body" idx="3"/>
          </p:nvPr>
        </p:nvSpPr>
        <p:spPr>
          <a:xfrm>
            <a:off x="6256421" y="618377"/>
            <a:ext cx="5432400" cy="1305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4000"/>
              <a:buNone/>
              <a:defRPr sz="4000" b="0" cap="none">
                <a:solidFill>
                  <a:schemeClr val="dk1"/>
                </a:solidFill>
                <a:latin typeface="Arial"/>
                <a:ea typeface="Arial"/>
                <a:cs typeface="Arial"/>
                <a:sym typeface="Arial"/>
              </a:defRPr>
            </a:lvl1pPr>
            <a:lvl2pPr marL="914400" lvl="1" indent="-228600" algn="l">
              <a:lnSpc>
                <a:spcPct val="90000"/>
              </a:lnSpc>
              <a:spcBef>
                <a:spcPts val="500"/>
              </a:spcBef>
              <a:spcAft>
                <a:spcPts val="0"/>
              </a:spcAft>
              <a:buSzPts val="2400"/>
              <a:buNone/>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_Content B 1">
  <p:cSld name="2_Content B 1">
    <p:spTree>
      <p:nvGrpSpPr>
        <p:cNvPr id="1" name="Shape 319"/>
        <p:cNvGrpSpPr/>
        <p:nvPr/>
      </p:nvGrpSpPr>
      <p:grpSpPr>
        <a:xfrm>
          <a:off x="0" y="0"/>
          <a:ext cx="0" cy="0"/>
          <a:chOff x="0" y="0"/>
          <a:chExt cx="0" cy="0"/>
        </a:xfrm>
      </p:grpSpPr>
      <p:sp>
        <p:nvSpPr>
          <p:cNvPr id="320" name="Google Shape;320;p103"/>
          <p:cNvSpPr txBox="1">
            <a:spLocks noGrp="1"/>
          </p:cNvSpPr>
          <p:nvPr>
            <p:ph type="sldNum" idx="12"/>
          </p:nvPr>
        </p:nvSpPr>
        <p:spPr>
          <a:xfrm>
            <a:off x="8981185" y="6216212"/>
            <a:ext cx="2707800" cy="246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A8A8A8"/>
              </a:buClr>
              <a:buSzPts val="1200"/>
              <a:buFont typeface="Arial"/>
              <a:buNone/>
              <a:defRPr sz="1200" b="0" i="0" u="none" strike="noStrike" cap="none">
                <a:solidFill>
                  <a:srgbClr val="A8A8A8"/>
                </a:solidFill>
                <a:latin typeface="Arial"/>
                <a:ea typeface="Arial"/>
                <a:cs typeface="Arial"/>
                <a:sym typeface="Arial"/>
              </a:defRPr>
            </a:lvl1pPr>
            <a:lvl2pPr marL="0" marR="0" lvl="1" indent="0" algn="r">
              <a:lnSpc>
                <a:spcPct val="100000"/>
              </a:lnSpc>
              <a:spcBef>
                <a:spcPts val="0"/>
              </a:spcBef>
              <a:spcAft>
                <a:spcPts val="0"/>
              </a:spcAft>
              <a:buClr>
                <a:srgbClr val="A8A8A8"/>
              </a:buClr>
              <a:buSzPts val="1200"/>
              <a:buFont typeface="Arial"/>
              <a:buNone/>
              <a:defRPr sz="1200" b="0" i="0" u="none" strike="noStrike" cap="none">
                <a:solidFill>
                  <a:srgbClr val="A8A8A8"/>
                </a:solidFill>
                <a:latin typeface="Arial"/>
                <a:ea typeface="Arial"/>
                <a:cs typeface="Arial"/>
                <a:sym typeface="Arial"/>
              </a:defRPr>
            </a:lvl2pPr>
            <a:lvl3pPr marL="0" marR="0" lvl="2" indent="0" algn="r">
              <a:lnSpc>
                <a:spcPct val="100000"/>
              </a:lnSpc>
              <a:spcBef>
                <a:spcPts val="0"/>
              </a:spcBef>
              <a:spcAft>
                <a:spcPts val="0"/>
              </a:spcAft>
              <a:buClr>
                <a:srgbClr val="A8A8A8"/>
              </a:buClr>
              <a:buSzPts val="1200"/>
              <a:buFont typeface="Arial"/>
              <a:buNone/>
              <a:defRPr sz="1200" b="0" i="0" u="none" strike="noStrike" cap="none">
                <a:solidFill>
                  <a:srgbClr val="A8A8A8"/>
                </a:solidFill>
                <a:latin typeface="Arial"/>
                <a:ea typeface="Arial"/>
                <a:cs typeface="Arial"/>
                <a:sym typeface="Arial"/>
              </a:defRPr>
            </a:lvl3pPr>
            <a:lvl4pPr marL="0" marR="0" lvl="3" indent="0" algn="r">
              <a:lnSpc>
                <a:spcPct val="100000"/>
              </a:lnSpc>
              <a:spcBef>
                <a:spcPts val="0"/>
              </a:spcBef>
              <a:spcAft>
                <a:spcPts val="0"/>
              </a:spcAft>
              <a:buClr>
                <a:srgbClr val="A8A8A8"/>
              </a:buClr>
              <a:buSzPts val="1200"/>
              <a:buFont typeface="Arial"/>
              <a:buNone/>
              <a:defRPr sz="1200" b="0" i="0" u="none" strike="noStrike" cap="none">
                <a:solidFill>
                  <a:srgbClr val="A8A8A8"/>
                </a:solidFill>
                <a:latin typeface="Arial"/>
                <a:ea typeface="Arial"/>
                <a:cs typeface="Arial"/>
                <a:sym typeface="Arial"/>
              </a:defRPr>
            </a:lvl4pPr>
            <a:lvl5pPr marL="0" marR="0" lvl="4" indent="0" algn="r">
              <a:lnSpc>
                <a:spcPct val="100000"/>
              </a:lnSpc>
              <a:spcBef>
                <a:spcPts val="0"/>
              </a:spcBef>
              <a:spcAft>
                <a:spcPts val="0"/>
              </a:spcAft>
              <a:buClr>
                <a:srgbClr val="A8A8A8"/>
              </a:buClr>
              <a:buSzPts val="1200"/>
              <a:buFont typeface="Arial"/>
              <a:buNone/>
              <a:defRPr sz="1200" b="0" i="0" u="none" strike="noStrike" cap="none">
                <a:solidFill>
                  <a:srgbClr val="A8A8A8"/>
                </a:solidFill>
                <a:latin typeface="Arial"/>
                <a:ea typeface="Arial"/>
                <a:cs typeface="Arial"/>
                <a:sym typeface="Arial"/>
              </a:defRPr>
            </a:lvl5pPr>
            <a:lvl6pPr marL="0" marR="0" lvl="5" indent="0" algn="r">
              <a:lnSpc>
                <a:spcPct val="100000"/>
              </a:lnSpc>
              <a:spcBef>
                <a:spcPts val="0"/>
              </a:spcBef>
              <a:spcAft>
                <a:spcPts val="0"/>
              </a:spcAft>
              <a:buClr>
                <a:srgbClr val="A8A8A8"/>
              </a:buClr>
              <a:buSzPts val="1200"/>
              <a:buFont typeface="Arial"/>
              <a:buNone/>
              <a:defRPr sz="1200" b="0" i="0" u="none" strike="noStrike" cap="none">
                <a:solidFill>
                  <a:srgbClr val="A8A8A8"/>
                </a:solidFill>
                <a:latin typeface="Arial"/>
                <a:ea typeface="Arial"/>
                <a:cs typeface="Arial"/>
                <a:sym typeface="Arial"/>
              </a:defRPr>
            </a:lvl6pPr>
            <a:lvl7pPr marL="0" marR="0" lvl="6" indent="0" algn="r">
              <a:lnSpc>
                <a:spcPct val="100000"/>
              </a:lnSpc>
              <a:spcBef>
                <a:spcPts val="0"/>
              </a:spcBef>
              <a:spcAft>
                <a:spcPts val="0"/>
              </a:spcAft>
              <a:buClr>
                <a:srgbClr val="A8A8A8"/>
              </a:buClr>
              <a:buSzPts val="1200"/>
              <a:buFont typeface="Arial"/>
              <a:buNone/>
              <a:defRPr sz="1200" b="0" i="0" u="none" strike="noStrike" cap="none">
                <a:solidFill>
                  <a:srgbClr val="A8A8A8"/>
                </a:solidFill>
                <a:latin typeface="Arial"/>
                <a:ea typeface="Arial"/>
                <a:cs typeface="Arial"/>
                <a:sym typeface="Arial"/>
              </a:defRPr>
            </a:lvl7pPr>
            <a:lvl8pPr marL="0" marR="0" lvl="7" indent="0" algn="r">
              <a:lnSpc>
                <a:spcPct val="100000"/>
              </a:lnSpc>
              <a:spcBef>
                <a:spcPts val="0"/>
              </a:spcBef>
              <a:spcAft>
                <a:spcPts val="0"/>
              </a:spcAft>
              <a:buClr>
                <a:srgbClr val="A8A8A8"/>
              </a:buClr>
              <a:buSzPts val="1200"/>
              <a:buFont typeface="Arial"/>
              <a:buNone/>
              <a:defRPr sz="1200" b="0" i="0" u="none" strike="noStrike" cap="none">
                <a:solidFill>
                  <a:srgbClr val="A8A8A8"/>
                </a:solidFill>
                <a:latin typeface="Arial"/>
                <a:ea typeface="Arial"/>
                <a:cs typeface="Arial"/>
                <a:sym typeface="Arial"/>
              </a:defRPr>
            </a:lvl8pPr>
            <a:lvl9pPr marL="0" marR="0" lvl="8" indent="0" algn="r">
              <a:lnSpc>
                <a:spcPct val="100000"/>
              </a:lnSpc>
              <a:spcBef>
                <a:spcPts val="0"/>
              </a:spcBef>
              <a:spcAft>
                <a:spcPts val="0"/>
              </a:spcAft>
              <a:buClr>
                <a:srgbClr val="A8A8A8"/>
              </a:buClr>
              <a:buSzPts val="1200"/>
              <a:buFont typeface="Arial"/>
              <a:buNone/>
              <a:defRPr sz="1200" b="0" i="0" u="none" strike="noStrike" cap="none">
                <a:solidFill>
                  <a:srgbClr val="A8A8A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321" name="Google Shape;321;p103"/>
          <p:cNvSpPr txBox="1">
            <a:spLocks noGrp="1"/>
          </p:cNvSpPr>
          <p:nvPr>
            <p:ph type="body" idx="1"/>
          </p:nvPr>
        </p:nvSpPr>
        <p:spPr>
          <a:xfrm>
            <a:off x="4327608" y="2687796"/>
            <a:ext cx="3533100" cy="24801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SzPts val="2400"/>
              <a:buFont typeface="Arial"/>
              <a:buChar char="•"/>
              <a:defRPr sz="2400"/>
            </a:lvl1pPr>
            <a:lvl2pPr marL="914400" lvl="1" indent="-355600" algn="l">
              <a:lnSpc>
                <a:spcPct val="90000"/>
              </a:lnSpc>
              <a:spcBef>
                <a:spcPts val="500"/>
              </a:spcBef>
              <a:spcAft>
                <a:spcPts val="0"/>
              </a:spcAft>
              <a:buSzPts val="2000"/>
              <a:buChar char="•"/>
              <a:defRPr sz="2000"/>
            </a:lvl2pPr>
            <a:lvl3pPr marL="1371600" lvl="2" indent="-355600" algn="l">
              <a:lnSpc>
                <a:spcPct val="90000"/>
              </a:lnSpc>
              <a:spcBef>
                <a:spcPts val="500"/>
              </a:spcBef>
              <a:spcAft>
                <a:spcPts val="0"/>
              </a:spcAft>
              <a:buSzPts val="2000"/>
              <a:buChar char="•"/>
              <a:defRPr sz="20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2" name="Google Shape;322;p103"/>
          <p:cNvSpPr txBox="1">
            <a:spLocks noGrp="1"/>
          </p:cNvSpPr>
          <p:nvPr>
            <p:ph type="body" idx="2"/>
          </p:nvPr>
        </p:nvSpPr>
        <p:spPr>
          <a:xfrm>
            <a:off x="499175" y="2687796"/>
            <a:ext cx="3533100" cy="24801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SzPts val="2400"/>
              <a:buFont typeface="Arial"/>
              <a:buChar char="•"/>
              <a:defRPr sz="2400">
                <a:solidFill>
                  <a:srgbClr val="383838"/>
                </a:solidFill>
                <a:latin typeface="Arial"/>
                <a:ea typeface="Arial"/>
                <a:cs typeface="Arial"/>
                <a:sym typeface="Arial"/>
              </a:defRPr>
            </a:lvl1pPr>
            <a:lvl2pPr marL="914400" lvl="1" indent="-355600" algn="l">
              <a:lnSpc>
                <a:spcPct val="90000"/>
              </a:lnSpc>
              <a:spcBef>
                <a:spcPts val="500"/>
              </a:spcBef>
              <a:spcAft>
                <a:spcPts val="0"/>
              </a:spcAft>
              <a:buSzPts val="2000"/>
              <a:buChar char="•"/>
              <a:defRPr sz="2000"/>
            </a:lvl2pPr>
            <a:lvl3pPr marL="1371600" lvl="2" indent="-355600" algn="l">
              <a:lnSpc>
                <a:spcPct val="90000"/>
              </a:lnSpc>
              <a:spcBef>
                <a:spcPts val="500"/>
              </a:spcBef>
              <a:spcAft>
                <a:spcPts val="0"/>
              </a:spcAft>
              <a:buSzPts val="2000"/>
              <a:buChar char="•"/>
              <a:defRPr sz="20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3" name="Google Shape;323;p103"/>
          <p:cNvSpPr txBox="1">
            <a:spLocks noGrp="1"/>
          </p:cNvSpPr>
          <p:nvPr>
            <p:ph type="body" idx="3"/>
          </p:nvPr>
        </p:nvSpPr>
        <p:spPr>
          <a:xfrm>
            <a:off x="8151383" y="2687796"/>
            <a:ext cx="3533100" cy="24801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SzPts val="2400"/>
              <a:buFont typeface="Arial"/>
              <a:buChar char="•"/>
              <a:defRPr sz="2400"/>
            </a:lvl1pPr>
            <a:lvl2pPr marL="914400" lvl="1" indent="-355600" algn="l">
              <a:lnSpc>
                <a:spcPct val="90000"/>
              </a:lnSpc>
              <a:spcBef>
                <a:spcPts val="500"/>
              </a:spcBef>
              <a:spcAft>
                <a:spcPts val="0"/>
              </a:spcAft>
              <a:buSzPts val="2000"/>
              <a:buChar char="•"/>
              <a:defRPr sz="2000"/>
            </a:lvl2pPr>
            <a:lvl3pPr marL="1371600" lvl="2" indent="-355600" algn="l">
              <a:lnSpc>
                <a:spcPct val="90000"/>
              </a:lnSpc>
              <a:spcBef>
                <a:spcPts val="500"/>
              </a:spcBef>
              <a:spcAft>
                <a:spcPts val="0"/>
              </a:spcAft>
              <a:buSzPts val="2000"/>
              <a:buChar char="•"/>
              <a:defRPr sz="20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4" name="Google Shape;324;p103"/>
          <p:cNvSpPr txBox="1">
            <a:spLocks noGrp="1"/>
          </p:cNvSpPr>
          <p:nvPr>
            <p:ph type="title"/>
          </p:nvPr>
        </p:nvSpPr>
        <p:spPr>
          <a:xfrm>
            <a:off x="499176" y="969825"/>
            <a:ext cx="11190000" cy="723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Arial"/>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5" name="Google Shape;325;p103"/>
          <p:cNvSpPr txBox="1">
            <a:spLocks noGrp="1"/>
          </p:cNvSpPr>
          <p:nvPr>
            <p:ph type="body" idx="4"/>
          </p:nvPr>
        </p:nvSpPr>
        <p:spPr>
          <a:xfrm>
            <a:off x="513485" y="626913"/>
            <a:ext cx="11190300" cy="246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800"/>
              <a:buNone/>
              <a:defRPr sz="1800" b="1" cap="none">
                <a:solidFill>
                  <a:schemeClr val="accent1"/>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6" name="Google Shape;326;p103"/>
          <p:cNvSpPr/>
          <p:nvPr/>
        </p:nvSpPr>
        <p:spPr>
          <a:xfrm>
            <a:off x="1989469" y="2145007"/>
            <a:ext cx="552600" cy="368400"/>
          </a:xfrm>
          <a:prstGeom prst="diamond">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327" name="Google Shape;327;p103"/>
          <p:cNvSpPr/>
          <p:nvPr/>
        </p:nvSpPr>
        <p:spPr>
          <a:xfrm>
            <a:off x="5810842" y="2145007"/>
            <a:ext cx="552600" cy="368400"/>
          </a:xfrm>
          <a:prstGeom prst="diamond">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328" name="Google Shape;328;p103"/>
          <p:cNvSpPr/>
          <p:nvPr/>
        </p:nvSpPr>
        <p:spPr>
          <a:xfrm>
            <a:off x="9632215" y="2145007"/>
            <a:ext cx="552600" cy="368400"/>
          </a:xfrm>
          <a:prstGeom prst="diamond">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3_Content B">
  <p:cSld name="3_Content B">
    <p:spTree>
      <p:nvGrpSpPr>
        <p:cNvPr id="1" name="Shape 329"/>
        <p:cNvGrpSpPr/>
        <p:nvPr/>
      </p:nvGrpSpPr>
      <p:grpSpPr>
        <a:xfrm>
          <a:off x="0" y="0"/>
          <a:ext cx="0" cy="0"/>
          <a:chOff x="0" y="0"/>
          <a:chExt cx="0" cy="0"/>
        </a:xfrm>
      </p:grpSpPr>
      <p:sp>
        <p:nvSpPr>
          <p:cNvPr id="330" name="Google Shape;330;p104"/>
          <p:cNvSpPr txBox="1">
            <a:spLocks noGrp="1"/>
          </p:cNvSpPr>
          <p:nvPr>
            <p:ph type="sldNum" idx="12"/>
          </p:nvPr>
        </p:nvSpPr>
        <p:spPr>
          <a:xfrm>
            <a:off x="7547810" y="6260912"/>
            <a:ext cx="2707800" cy="246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331" name="Google Shape;331;p104"/>
          <p:cNvSpPr txBox="1">
            <a:spLocks noGrp="1"/>
          </p:cNvSpPr>
          <p:nvPr>
            <p:ph type="title"/>
          </p:nvPr>
        </p:nvSpPr>
        <p:spPr>
          <a:xfrm>
            <a:off x="499176" y="672352"/>
            <a:ext cx="5140500" cy="506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6600"/>
              <a:buFont typeface="Arial"/>
              <a:buNone/>
              <a:defRPr sz="66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2" name="Google Shape;332;p104"/>
          <p:cNvSpPr txBox="1">
            <a:spLocks noGrp="1"/>
          </p:cNvSpPr>
          <p:nvPr>
            <p:ph type="body" idx="1"/>
          </p:nvPr>
        </p:nvSpPr>
        <p:spPr>
          <a:xfrm>
            <a:off x="6548718" y="874058"/>
            <a:ext cx="5140500" cy="9213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2800"/>
              <a:buFont typeface="Arial"/>
              <a:buNone/>
              <a:defRPr sz="2800">
                <a:solidFill>
                  <a:schemeClr val="dk2"/>
                </a:solidFill>
                <a:latin typeface="Arial"/>
                <a:ea typeface="Arial"/>
                <a:cs typeface="Arial"/>
                <a:sym typeface="Arial"/>
              </a:defRPr>
            </a:lvl1pPr>
            <a:lvl2pPr marL="914400" lvl="1" indent="-228600" algn="l">
              <a:lnSpc>
                <a:spcPct val="90000"/>
              </a:lnSpc>
              <a:spcBef>
                <a:spcPts val="500"/>
              </a:spcBef>
              <a:spcAft>
                <a:spcPts val="0"/>
              </a:spcAft>
              <a:buSzPts val="2400"/>
              <a:buNone/>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3" name="Google Shape;333;p104"/>
          <p:cNvSpPr txBox="1">
            <a:spLocks noGrp="1"/>
          </p:cNvSpPr>
          <p:nvPr>
            <p:ph type="body" idx="2"/>
          </p:nvPr>
        </p:nvSpPr>
        <p:spPr>
          <a:xfrm>
            <a:off x="6548718" y="2746505"/>
            <a:ext cx="5140500" cy="9213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2800"/>
              <a:buFont typeface="Arial"/>
              <a:buNone/>
              <a:defRPr sz="2800">
                <a:solidFill>
                  <a:schemeClr val="dk2"/>
                </a:solidFill>
                <a:latin typeface="Arial"/>
                <a:ea typeface="Arial"/>
                <a:cs typeface="Arial"/>
                <a:sym typeface="Arial"/>
              </a:defRPr>
            </a:lvl1pPr>
            <a:lvl2pPr marL="914400" lvl="1" indent="-228600" algn="l">
              <a:lnSpc>
                <a:spcPct val="90000"/>
              </a:lnSpc>
              <a:spcBef>
                <a:spcPts val="500"/>
              </a:spcBef>
              <a:spcAft>
                <a:spcPts val="0"/>
              </a:spcAft>
              <a:buSzPts val="2400"/>
              <a:buNone/>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4" name="Google Shape;334;p104"/>
          <p:cNvSpPr txBox="1">
            <a:spLocks noGrp="1"/>
          </p:cNvSpPr>
          <p:nvPr>
            <p:ph type="body" idx="3"/>
          </p:nvPr>
        </p:nvSpPr>
        <p:spPr>
          <a:xfrm>
            <a:off x="6548718" y="4618951"/>
            <a:ext cx="5140500" cy="9213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2800"/>
              <a:buFont typeface="Arial"/>
              <a:buNone/>
              <a:defRPr sz="2800">
                <a:solidFill>
                  <a:schemeClr val="dk2"/>
                </a:solidFill>
                <a:latin typeface="Arial"/>
                <a:ea typeface="Arial"/>
                <a:cs typeface="Arial"/>
                <a:sym typeface="Arial"/>
              </a:defRPr>
            </a:lvl1pPr>
            <a:lvl2pPr marL="914400" lvl="1" indent="-228600" algn="l">
              <a:lnSpc>
                <a:spcPct val="90000"/>
              </a:lnSpc>
              <a:spcBef>
                <a:spcPts val="500"/>
              </a:spcBef>
              <a:spcAft>
                <a:spcPts val="0"/>
              </a:spcAft>
              <a:buSzPts val="2400"/>
              <a:buNone/>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5" name="Google Shape;335;p104"/>
          <p:cNvSpPr/>
          <p:nvPr/>
        </p:nvSpPr>
        <p:spPr>
          <a:xfrm>
            <a:off x="8812514" y="2084749"/>
            <a:ext cx="552600" cy="368400"/>
          </a:xfrm>
          <a:prstGeom prst="diamond">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accent3"/>
              </a:solidFill>
              <a:latin typeface="Arial"/>
              <a:ea typeface="Arial"/>
              <a:cs typeface="Arial"/>
              <a:sym typeface="Arial"/>
            </a:endParaRPr>
          </a:p>
        </p:txBody>
      </p:sp>
      <p:sp>
        <p:nvSpPr>
          <p:cNvPr id="336" name="Google Shape;336;p104"/>
          <p:cNvSpPr/>
          <p:nvPr/>
        </p:nvSpPr>
        <p:spPr>
          <a:xfrm>
            <a:off x="8812514" y="3960742"/>
            <a:ext cx="552600" cy="368400"/>
          </a:xfrm>
          <a:prstGeom prst="diamond">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accent3"/>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End A">
  <p:cSld name="End A">
    <p:spTree>
      <p:nvGrpSpPr>
        <p:cNvPr id="1" name="Shape 337"/>
        <p:cNvGrpSpPr/>
        <p:nvPr/>
      </p:nvGrpSpPr>
      <p:grpSpPr>
        <a:xfrm>
          <a:off x="0" y="0"/>
          <a:ext cx="0" cy="0"/>
          <a:chOff x="0" y="0"/>
          <a:chExt cx="0" cy="0"/>
        </a:xfrm>
      </p:grpSpPr>
      <p:pic>
        <p:nvPicPr>
          <p:cNvPr id="338" name="Google Shape;338;p105"/>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339" name="Google Shape;339;p105"/>
          <p:cNvPicPr preferRelativeResize="0"/>
          <p:nvPr/>
        </p:nvPicPr>
        <p:blipFill rotWithShape="1">
          <a:blip r:embed="rId3">
            <a:alphaModFix/>
          </a:blip>
          <a:srcRect/>
          <a:stretch/>
        </p:blipFill>
        <p:spPr>
          <a:xfrm>
            <a:off x="3320235" y="3068637"/>
            <a:ext cx="5551531" cy="720725"/>
          </a:xfrm>
          <a:prstGeom prst="rect">
            <a:avLst/>
          </a:prstGeom>
          <a:noFill/>
          <a:ln>
            <a:noFill/>
          </a:ln>
        </p:spPr>
      </p:pic>
      <p:sp>
        <p:nvSpPr>
          <p:cNvPr id="340" name="Google Shape;340;p105"/>
          <p:cNvSpPr txBox="1"/>
          <p:nvPr/>
        </p:nvSpPr>
        <p:spPr>
          <a:xfrm>
            <a:off x="2516449" y="6226999"/>
            <a:ext cx="7159200" cy="2769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chemeClr val="accent6"/>
                </a:solidFill>
                <a:latin typeface="Arial"/>
                <a:ea typeface="Arial"/>
                <a:cs typeface="Arial"/>
                <a:sym typeface="Arial"/>
              </a:rPr>
              <a:t>THE UNIVERSITY OF NORTH CAROLINA AT CHAPEL HILL</a:t>
            </a:r>
            <a:endParaRPr sz="1200" b="0" i="1" u="none" strike="noStrike" cap="none" dirty="0">
              <a:solidFill>
                <a:schemeClr val="accent6"/>
              </a:solidFill>
              <a:latin typeface="Arial"/>
              <a:ea typeface="Arial"/>
              <a:cs typeface="Arial"/>
              <a:sym typeface="Arial"/>
            </a:endParaRPr>
          </a:p>
        </p:txBody>
      </p:sp>
      <p:sp>
        <p:nvSpPr>
          <p:cNvPr id="341" name="Google Shape;341;p105"/>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8_Cover A">
  <p:cSld name="8_Cover A">
    <p:spTree>
      <p:nvGrpSpPr>
        <p:cNvPr id="1" name="Shape 342"/>
        <p:cNvGrpSpPr/>
        <p:nvPr/>
      </p:nvGrpSpPr>
      <p:grpSpPr>
        <a:xfrm>
          <a:off x="0" y="0"/>
          <a:ext cx="0" cy="0"/>
          <a:chOff x="0" y="0"/>
          <a:chExt cx="0" cy="0"/>
        </a:xfrm>
      </p:grpSpPr>
      <p:sp>
        <p:nvSpPr>
          <p:cNvPr id="343" name="Google Shape;343;p106"/>
          <p:cNvSpPr/>
          <p:nvPr/>
        </p:nvSpPr>
        <p:spPr>
          <a:xfrm>
            <a:off x="0" y="1630364"/>
            <a:ext cx="12192000" cy="4781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344" name="Google Shape;344;p106"/>
          <p:cNvSpPr txBox="1">
            <a:spLocks noGrp="1"/>
          </p:cNvSpPr>
          <p:nvPr>
            <p:ph type="title"/>
          </p:nvPr>
        </p:nvSpPr>
        <p:spPr>
          <a:xfrm>
            <a:off x="505685" y="1866154"/>
            <a:ext cx="10696200" cy="2086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5" name="Google Shape;345;p106"/>
          <p:cNvSpPr txBox="1">
            <a:spLocks noGrp="1"/>
          </p:cNvSpPr>
          <p:nvPr>
            <p:ph type="body" idx="1"/>
          </p:nvPr>
        </p:nvSpPr>
        <p:spPr>
          <a:xfrm>
            <a:off x="533396" y="4028835"/>
            <a:ext cx="10696200" cy="726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400"/>
              <a:buNone/>
              <a:defRPr sz="2400">
                <a:solidFill>
                  <a:schemeClr val="lt1"/>
                </a:solidFill>
              </a:defRPr>
            </a:lvl1pPr>
            <a:lvl2pPr marL="914400" lvl="1" indent="-228600" algn="l">
              <a:lnSpc>
                <a:spcPct val="90000"/>
              </a:lnSpc>
              <a:spcBef>
                <a:spcPts val="500"/>
              </a:spcBef>
              <a:spcAft>
                <a:spcPts val="0"/>
              </a:spcAft>
              <a:buSzPts val="2000"/>
              <a:buNone/>
              <a:defRPr sz="2000">
                <a:solidFill>
                  <a:srgbClr val="89A3AF"/>
                </a:solidFill>
              </a:defRPr>
            </a:lvl2pPr>
            <a:lvl3pPr marL="1371600" lvl="2" indent="-228600" algn="l">
              <a:lnSpc>
                <a:spcPct val="90000"/>
              </a:lnSpc>
              <a:spcBef>
                <a:spcPts val="500"/>
              </a:spcBef>
              <a:spcAft>
                <a:spcPts val="0"/>
              </a:spcAft>
              <a:buSzPts val="1800"/>
              <a:buNone/>
              <a:defRPr sz="1800">
                <a:solidFill>
                  <a:srgbClr val="89A3AF"/>
                </a:solidFill>
              </a:defRPr>
            </a:lvl3pPr>
            <a:lvl4pPr marL="1828800" lvl="3" indent="-228600" algn="l">
              <a:lnSpc>
                <a:spcPct val="90000"/>
              </a:lnSpc>
              <a:spcBef>
                <a:spcPts val="500"/>
              </a:spcBef>
              <a:spcAft>
                <a:spcPts val="0"/>
              </a:spcAft>
              <a:buSzPts val="1600"/>
              <a:buNone/>
              <a:defRPr sz="1600">
                <a:solidFill>
                  <a:srgbClr val="89A3AF"/>
                </a:solidFill>
              </a:defRPr>
            </a:lvl4pPr>
            <a:lvl5pPr marL="2286000" lvl="4" indent="-228600" algn="l">
              <a:lnSpc>
                <a:spcPct val="90000"/>
              </a:lnSpc>
              <a:spcBef>
                <a:spcPts val="500"/>
              </a:spcBef>
              <a:spcAft>
                <a:spcPts val="0"/>
              </a:spcAft>
              <a:buSzPts val="1600"/>
              <a:buNone/>
              <a:defRPr sz="1600">
                <a:solidFill>
                  <a:srgbClr val="89A3AF"/>
                </a:solidFill>
              </a:defRPr>
            </a:lvl5pPr>
            <a:lvl6pPr marL="2743200" lvl="5" indent="-228600" algn="l">
              <a:lnSpc>
                <a:spcPct val="90000"/>
              </a:lnSpc>
              <a:spcBef>
                <a:spcPts val="500"/>
              </a:spcBef>
              <a:spcAft>
                <a:spcPts val="0"/>
              </a:spcAft>
              <a:buClr>
                <a:srgbClr val="89A3AF"/>
              </a:buClr>
              <a:buSzPts val="1600"/>
              <a:buNone/>
              <a:defRPr sz="1600">
                <a:solidFill>
                  <a:srgbClr val="89A3AF"/>
                </a:solidFill>
              </a:defRPr>
            </a:lvl6pPr>
            <a:lvl7pPr marL="3200400" lvl="6" indent="-228600" algn="l">
              <a:lnSpc>
                <a:spcPct val="90000"/>
              </a:lnSpc>
              <a:spcBef>
                <a:spcPts val="500"/>
              </a:spcBef>
              <a:spcAft>
                <a:spcPts val="0"/>
              </a:spcAft>
              <a:buClr>
                <a:srgbClr val="89A3AF"/>
              </a:buClr>
              <a:buSzPts val="1600"/>
              <a:buNone/>
              <a:defRPr sz="1600">
                <a:solidFill>
                  <a:srgbClr val="89A3AF"/>
                </a:solidFill>
              </a:defRPr>
            </a:lvl7pPr>
            <a:lvl8pPr marL="3657600" lvl="7" indent="-228600" algn="l">
              <a:lnSpc>
                <a:spcPct val="90000"/>
              </a:lnSpc>
              <a:spcBef>
                <a:spcPts val="500"/>
              </a:spcBef>
              <a:spcAft>
                <a:spcPts val="0"/>
              </a:spcAft>
              <a:buClr>
                <a:srgbClr val="89A3AF"/>
              </a:buClr>
              <a:buSzPts val="1600"/>
              <a:buNone/>
              <a:defRPr sz="1600">
                <a:solidFill>
                  <a:srgbClr val="89A3AF"/>
                </a:solidFill>
              </a:defRPr>
            </a:lvl8pPr>
            <a:lvl9pPr marL="4114800" lvl="8" indent="-228600" algn="l">
              <a:lnSpc>
                <a:spcPct val="90000"/>
              </a:lnSpc>
              <a:spcBef>
                <a:spcPts val="500"/>
              </a:spcBef>
              <a:spcAft>
                <a:spcPts val="0"/>
              </a:spcAft>
              <a:buClr>
                <a:srgbClr val="89A3AF"/>
              </a:buClr>
              <a:buSzPts val="1600"/>
              <a:buNone/>
              <a:defRPr sz="1600">
                <a:solidFill>
                  <a:srgbClr val="89A3AF"/>
                </a:solidFill>
              </a:defRPr>
            </a:lvl9pPr>
          </a:lstStyle>
          <a:p>
            <a:endParaRPr/>
          </a:p>
        </p:txBody>
      </p:sp>
      <p:sp>
        <p:nvSpPr>
          <p:cNvPr id="346" name="Google Shape;346;p106"/>
          <p:cNvSpPr txBox="1">
            <a:spLocks noGrp="1"/>
          </p:cNvSpPr>
          <p:nvPr>
            <p:ph type="body" idx="2"/>
          </p:nvPr>
        </p:nvSpPr>
        <p:spPr>
          <a:xfrm>
            <a:off x="533395" y="5078420"/>
            <a:ext cx="5410200" cy="3144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800"/>
              <a:buNone/>
              <a:defRPr sz="1800">
                <a:solidFill>
                  <a:schemeClr val="lt1"/>
                </a:solidFill>
              </a:defRPr>
            </a:lvl1pPr>
            <a:lvl2pPr marL="914400" lvl="1" indent="-228600" algn="l">
              <a:lnSpc>
                <a:spcPct val="90000"/>
              </a:lnSpc>
              <a:spcBef>
                <a:spcPts val="500"/>
              </a:spcBef>
              <a:spcAft>
                <a:spcPts val="0"/>
              </a:spcAft>
              <a:buSzPts val="2400"/>
              <a:buNone/>
              <a:defRPr>
                <a:solidFill>
                  <a:schemeClr val="lt1"/>
                </a:solidFill>
              </a:defRPr>
            </a:lvl2pPr>
            <a:lvl3pPr marL="1371600" lvl="2" indent="-355600" algn="l">
              <a:lnSpc>
                <a:spcPct val="90000"/>
              </a:lnSpc>
              <a:spcBef>
                <a:spcPts val="500"/>
              </a:spcBef>
              <a:spcAft>
                <a:spcPts val="0"/>
              </a:spcAft>
              <a:buSzPts val="2000"/>
              <a:buChar char="•"/>
              <a:defRPr>
                <a:solidFill>
                  <a:schemeClr val="lt1"/>
                </a:solidFill>
              </a:defRPr>
            </a:lvl3pPr>
            <a:lvl4pPr marL="1828800" lvl="3" indent="-342900" algn="l">
              <a:lnSpc>
                <a:spcPct val="90000"/>
              </a:lnSpc>
              <a:spcBef>
                <a:spcPts val="500"/>
              </a:spcBef>
              <a:spcAft>
                <a:spcPts val="0"/>
              </a:spcAft>
              <a:buSzPts val="1800"/>
              <a:buChar char="•"/>
              <a:defRPr>
                <a:solidFill>
                  <a:schemeClr val="lt1"/>
                </a:solidFill>
              </a:defRPr>
            </a:lvl4pPr>
            <a:lvl5pPr marL="2286000" lvl="4" indent="-342900" algn="l">
              <a:lnSpc>
                <a:spcPct val="90000"/>
              </a:lnSpc>
              <a:spcBef>
                <a:spcPts val="500"/>
              </a:spcBef>
              <a:spcAft>
                <a:spcPts val="0"/>
              </a:spcAft>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7" name="Google Shape;347;p106"/>
          <p:cNvSpPr txBox="1">
            <a:spLocks noGrp="1"/>
          </p:cNvSpPr>
          <p:nvPr>
            <p:ph type="body" idx="3"/>
          </p:nvPr>
        </p:nvSpPr>
        <p:spPr>
          <a:xfrm>
            <a:off x="533395" y="5478470"/>
            <a:ext cx="5410200" cy="3144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800"/>
              <a:buNone/>
              <a:defRPr sz="1800">
                <a:solidFill>
                  <a:schemeClr val="lt1"/>
                </a:solidFill>
              </a:defRPr>
            </a:lvl1pPr>
            <a:lvl2pPr marL="914400" lvl="1" indent="-228600" algn="l">
              <a:lnSpc>
                <a:spcPct val="90000"/>
              </a:lnSpc>
              <a:spcBef>
                <a:spcPts val="500"/>
              </a:spcBef>
              <a:spcAft>
                <a:spcPts val="0"/>
              </a:spcAft>
              <a:buSzPts val="2400"/>
              <a:buNone/>
              <a:defRPr>
                <a:solidFill>
                  <a:schemeClr val="lt1"/>
                </a:solidFill>
              </a:defRPr>
            </a:lvl2pPr>
            <a:lvl3pPr marL="1371600" lvl="2" indent="-355600" algn="l">
              <a:lnSpc>
                <a:spcPct val="90000"/>
              </a:lnSpc>
              <a:spcBef>
                <a:spcPts val="500"/>
              </a:spcBef>
              <a:spcAft>
                <a:spcPts val="0"/>
              </a:spcAft>
              <a:buSzPts val="2000"/>
              <a:buChar char="•"/>
              <a:defRPr>
                <a:solidFill>
                  <a:schemeClr val="lt1"/>
                </a:solidFill>
              </a:defRPr>
            </a:lvl3pPr>
            <a:lvl4pPr marL="1828800" lvl="3" indent="-342900" algn="l">
              <a:lnSpc>
                <a:spcPct val="90000"/>
              </a:lnSpc>
              <a:spcBef>
                <a:spcPts val="500"/>
              </a:spcBef>
              <a:spcAft>
                <a:spcPts val="0"/>
              </a:spcAft>
              <a:buSzPts val="1800"/>
              <a:buChar char="•"/>
              <a:defRPr>
                <a:solidFill>
                  <a:schemeClr val="lt1"/>
                </a:solidFill>
              </a:defRPr>
            </a:lvl4pPr>
            <a:lvl5pPr marL="2286000" lvl="4" indent="-342900" algn="l">
              <a:lnSpc>
                <a:spcPct val="90000"/>
              </a:lnSpc>
              <a:spcBef>
                <a:spcPts val="500"/>
              </a:spcBef>
              <a:spcAft>
                <a:spcPts val="0"/>
              </a:spcAft>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8" name="Google Shape;348;p106"/>
          <p:cNvSpPr/>
          <p:nvPr/>
        </p:nvSpPr>
        <p:spPr>
          <a:xfrm>
            <a:off x="370370" y="6226153"/>
            <a:ext cx="4884000" cy="447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pic>
        <p:nvPicPr>
          <p:cNvPr id="349" name="Google Shape;349;p106"/>
          <p:cNvPicPr preferRelativeResize="0"/>
          <p:nvPr/>
        </p:nvPicPr>
        <p:blipFill rotWithShape="1">
          <a:blip r:embed="rId2">
            <a:alphaModFix/>
          </a:blip>
          <a:srcRect/>
          <a:stretch/>
        </p:blipFill>
        <p:spPr>
          <a:xfrm>
            <a:off x="370370" y="292082"/>
            <a:ext cx="3200398" cy="893577"/>
          </a:xfrm>
          <a:prstGeom prst="rect">
            <a:avLst/>
          </a:prstGeom>
          <a:noFill/>
          <a:ln>
            <a:noFill/>
          </a:ln>
        </p:spPr>
      </p:pic>
      <p:sp>
        <p:nvSpPr>
          <p:cNvPr id="350" name="Google Shape;350;p106"/>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extLst>
    <p:ext uri="{DCECCB84-F9BA-43D5-87BE-67443E8EF086}">
      <p15:sldGuideLst xmlns:p15="http://schemas.microsoft.com/office/powerpoint/2012/main">
        <p15:guide id="1" pos="480">
          <p15:clr>
            <a:srgbClr val="FBAE40"/>
          </p15:clr>
        </p15:guide>
        <p15:guide id="2" pos="722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_Cover A">
  <p:cSld name="1_Cover A">
    <p:spTree>
      <p:nvGrpSpPr>
        <p:cNvPr id="1" name="Shape 351"/>
        <p:cNvGrpSpPr/>
        <p:nvPr/>
      </p:nvGrpSpPr>
      <p:grpSpPr>
        <a:xfrm>
          <a:off x="0" y="0"/>
          <a:ext cx="0" cy="0"/>
          <a:chOff x="0" y="0"/>
          <a:chExt cx="0" cy="0"/>
        </a:xfrm>
      </p:grpSpPr>
      <p:sp>
        <p:nvSpPr>
          <p:cNvPr id="352" name="Google Shape;352;p107"/>
          <p:cNvSpPr/>
          <p:nvPr/>
        </p:nvSpPr>
        <p:spPr>
          <a:xfrm>
            <a:off x="0" y="5786457"/>
            <a:ext cx="12192000" cy="10716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353" name="Google Shape;353;p107"/>
          <p:cNvSpPr/>
          <p:nvPr/>
        </p:nvSpPr>
        <p:spPr>
          <a:xfrm>
            <a:off x="0" y="1333500"/>
            <a:ext cx="12192000" cy="43968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354" name="Google Shape;354;p107"/>
          <p:cNvSpPr txBox="1">
            <a:spLocks noGrp="1"/>
          </p:cNvSpPr>
          <p:nvPr>
            <p:ph type="title"/>
          </p:nvPr>
        </p:nvSpPr>
        <p:spPr>
          <a:xfrm>
            <a:off x="505685" y="1802654"/>
            <a:ext cx="10696200" cy="2086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5" name="Google Shape;355;p107"/>
          <p:cNvSpPr txBox="1">
            <a:spLocks noGrp="1"/>
          </p:cNvSpPr>
          <p:nvPr>
            <p:ph type="body" idx="1"/>
          </p:nvPr>
        </p:nvSpPr>
        <p:spPr>
          <a:xfrm>
            <a:off x="533396" y="3952635"/>
            <a:ext cx="10696200" cy="726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400"/>
              <a:buNone/>
              <a:defRPr sz="2400">
                <a:solidFill>
                  <a:schemeClr val="lt1"/>
                </a:solidFill>
              </a:defRPr>
            </a:lvl1pPr>
            <a:lvl2pPr marL="914400" lvl="1" indent="-228600" algn="l">
              <a:lnSpc>
                <a:spcPct val="90000"/>
              </a:lnSpc>
              <a:spcBef>
                <a:spcPts val="500"/>
              </a:spcBef>
              <a:spcAft>
                <a:spcPts val="0"/>
              </a:spcAft>
              <a:buSzPts val="2000"/>
              <a:buNone/>
              <a:defRPr sz="2000">
                <a:solidFill>
                  <a:srgbClr val="89A3AF"/>
                </a:solidFill>
              </a:defRPr>
            </a:lvl2pPr>
            <a:lvl3pPr marL="1371600" lvl="2" indent="-228600" algn="l">
              <a:lnSpc>
                <a:spcPct val="90000"/>
              </a:lnSpc>
              <a:spcBef>
                <a:spcPts val="500"/>
              </a:spcBef>
              <a:spcAft>
                <a:spcPts val="0"/>
              </a:spcAft>
              <a:buSzPts val="1800"/>
              <a:buNone/>
              <a:defRPr sz="1800">
                <a:solidFill>
                  <a:srgbClr val="89A3AF"/>
                </a:solidFill>
              </a:defRPr>
            </a:lvl3pPr>
            <a:lvl4pPr marL="1828800" lvl="3" indent="-228600" algn="l">
              <a:lnSpc>
                <a:spcPct val="90000"/>
              </a:lnSpc>
              <a:spcBef>
                <a:spcPts val="500"/>
              </a:spcBef>
              <a:spcAft>
                <a:spcPts val="0"/>
              </a:spcAft>
              <a:buSzPts val="1600"/>
              <a:buNone/>
              <a:defRPr sz="1600">
                <a:solidFill>
                  <a:srgbClr val="89A3AF"/>
                </a:solidFill>
              </a:defRPr>
            </a:lvl4pPr>
            <a:lvl5pPr marL="2286000" lvl="4" indent="-228600" algn="l">
              <a:lnSpc>
                <a:spcPct val="90000"/>
              </a:lnSpc>
              <a:spcBef>
                <a:spcPts val="500"/>
              </a:spcBef>
              <a:spcAft>
                <a:spcPts val="0"/>
              </a:spcAft>
              <a:buSzPts val="1600"/>
              <a:buNone/>
              <a:defRPr sz="1600">
                <a:solidFill>
                  <a:srgbClr val="89A3AF"/>
                </a:solidFill>
              </a:defRPr>
            </a:lvl5pPr>
            <a:lvl6pPr marL="2743200" lvl="5" indent="-228600" algn="l">
              <a:lnSpc>
                <a:spcPct val="90000"/>
              </a:lnSpc>
              <a:spcBef>
                <a:spcPts val="500"/>
              </a:spcBef>
              <a:spcAft>
                <a:spcPts val="0"/>
              </a:spcAft>
              <a:buClr>
                <a:srgbClr val="89A3AF"/>
              </a:buClr>
              <a:buSzPts val="1600"/>
              <a:buNone/>
              <a:defRPr sz="1600">
                <a:solidFill>
                  <a:srgbClr val="89A3AF"/>
                </a:solidFill>
              </a:defRPr>
            </a:lvl6pPr>
            <a:lvl7pPr marL="3200400" lvl="6" indent="-228600" algn="l">
              <a:lnSpc>
                <a:spcPct val="90000"/>
              </a:lnSpc>
              <a:spcBef>
                <a:spcPts val="500"/>
              </a:spcBef>
              <a:spcAft>
                <a:spcPts val="0"/>
              </a:spcAft>
              <a:buClr>
                <a:srgbClr val="89A3AF"/>
              </a:buClr>
              <a:buSzPts val="1600"/>
              <a:buNone/>
              <a:defRPr sz="1600">
                <a:solidFill>
                  <a:srgbClr val="89A3AF"/>
                </a:solidFill>
              </a:defRPr>
            </a:lvl7pPr>
            <a:lvl8pPr marL="3657600" lvl="7" indent="-228600" algn="l">
              <a:lnSpc>
                <a:spcPct val="90000"/>
              </a:lnSpc>
              <a:spcBef>
                <a:spcPts val="500"/>
              </a:spcBef>
              <a:spcAft>
                <a:spcPts val="0"/>
              </a:spcAft>
              <a:buClr>
                <a:srgbClr val="89A3AF"/>
              </a:buClr>
              <a:buSzPts val="1600"/>
              <a:buNone/>
              <a:defRPr sz="1600">
                <a:solidFill>
                  <a:srgbClr val="89A3AF"/>
                </a:solidFill>
              </a:defRPr>
            </a:lvl8pPr>
            <a:lvl9pPr marL="4114800" lvl="8" indent="-228600" algn="l">
              <a:lnSpc>
                <a:spcPct val="90000"/>
              </a:lnSpc>
              <a:spcBef>
                <a:spcPts val="500"/>
              </a:spcBef>
              <a:spcAft>
                <a:spcPts val="0"/>
              </a:spcAft>
              <a:buClr>
                <a:srgbClr val="89A3AF"/>
              </a:buClr>
              <a:buSzPts val="1600"/>
              <a:buNone/>
              <a:defRPr sz="1600">
                <a:solidFill>
                  <a:srgbClr val="89A3AF"/>
                </a:solidFill>
              </a:defRPr>
            </a:lvl9pPr>
          </a:lstStyle>
          <a:p>
            <a:endParaRPr/>
          </a:p>
        </p:txBody>
      </p:sp>
      <p:sp>
        <p:nvSpPr>
          <p:cNvPr id="356" name="Google Shape;356;p107"/>
          <p:cNvSpPr txBox="1">
            <a:spLocks noGrp="1"/>
          </p:cNvSpPr>
          <p:nvPr>
            <p:ph type="body" idx="2"/>
          </p:nvPr>
        </p:nvSpPr>
        <p:spPr>
          <a:xfrm>
            <a:off x="533395" y="4714881"/>
            <a:ext cx="5410200" cy="3144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800"/>
              <a:buNone/>
              <a:defRPr sz="1800">
                <a:solidFill>
                  <a:schemeClr val="lt1"/>
                </a:solidFill>
              </a:defRPr>
            </a:lvl1pPr>
            <a:lvl2pPr marL="914400" lvl="1" indent="-228600" algn="l">
              <a:lnSpc>
                <a:spcPct val="90000"/>
              </a:lnSpc>
              <a:spcBef>
                <a:spcPts val="500"/>
              </a:spcBef>
              <a:spcAft>
                <a:spcPts val="0"/>
              </a:spcAft>
              <a:buSzPts val="2400"/>
              <a:buNone/>
              <a:defRPr>
                <a:solidFill>
                  <a:schemeClr val="lt1"/>
                </a:solidFill>
              </a:defRPr>
            </a:lvl2pPr>
            <a:lvl3pPr marL="1371600" lvl="2" indent="-355600" algn="l">
              <a:lnSpc>
                <a:spcPct val="90000"/>
              </a:lnSpc>
              <a:spcBef>
                <a:spcPts val="500"/>
              </a:spcBef>
              <a:spcAft>
                <a:spcPts val="0"/>
              </a:spcAft>
              <a:buSzPts val="2000"/>
              <a:buChar char="•"/>
              <a:defRPr>
                <a:solidFill>
                  <a:schemeClr val="lt1"/>
                </a:solidFill>
              </a:defRPr>
            </a:lvl3pPr>
            <a:lvl4pPr marL="1828800" lvl="3" indent="-342900" algn="l">
              <a:lnSpc>
                <a:spcPct val="90000"/>
              </a:lnSpc>
              <a:spcBef>
                <a:spcPts val="500"/>
              </a:spcBef>
              <a:spcAft>
                <a:spcPts val="0"/>
              </a:spcAft>
              <a:buSzPts val="1800"/>
              <a:buChar char="•"/>
              <a:defRPr>
                <a:solidFill>
                  <a:schemeClr val="lt1"/>
                </a:solidFill>
              </a:defRPr>
            </a:lvl4pPr>
            <a:lvl5pPr marL="2286000" lvl="4" indent="-342900" algn="l">
              <a:lnSpc>
                <a:spcPct val="90000"/>
              </a:lnSpc>
              <a:spcBef>
                <a:spcPts val="500"/>
              </a:spcBef>
              <a:spcAft>
                <a:spcPts val="0"/>
              </a:spcAft>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7" name="Google Shape;357;p107"/>
          <p:cNvSpPr txBox="1">
            <a:spLocks noGrp="1"/>
          </p:cNvSpPr>
          <p:nvPr>
            <p:ph type="body" idx="3"/>
          </p:nvPr>
        </p:nvSpPr>
        <p:spPr>
          <a:xfrm>
            <a:off x="533395" y="5114931"/>
            <a:ext cx="5410200" cy="3144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800"/>
              <a:buNone/>
              <a:defRPr sz="1800">
                <a:solidFill>
                  <a:schemeClr val="lt1"/>
                </a:solidFill>
              </a:defRPr>
            </a:lvl1pPr>
            <a:lvl2pPr marL="914400" lvl="1" indent="-228600" algn="l">
              <a:lnSpc>
                <a:spcPct val="90000"/>
              </a:lnSpc>
              <a:spcBef>
                <a:spcPts val="500"/>
              </a:spcBef>
              <a:spcAft>
                <a:spcPts val="0"/>
              </a:spcAft>
              <a:buSzPts val="2400"/>
              <a:buNone/>
              <a:defRPr>
                <a:solidFill>
                  <a:schemeClr val="lt1"/>
                </a:solidFill>
              </a:defRPr>
            </a:lvl2pPr>
            <a:lvl3pPr marL="1371600" lvl="2" indent="-355600" algn="l">
              <a:lnSpc>
                <a:spcPct val="90000"/>
              </a:lnSpc>
              <a:spcBef>
                <a:spcPts val="500"/>
              </a:spcBef>
              <a:spcAft>
                <a:spcPts val="0"/>
              </a:spcAft>
              <a:buSzPts val="2000"/>
              <a:buChar char="•"/>
              <a:defRPr>
                <a:solidFill>
                  <a:schemeClr val="lt1"/>
                </a:solidFill>
              </a:defRPr>
            </a:lvl3pPr>
            <a:lvl4pPr marL="1828800" lvl="3" indent="-342900" algn="l">
              <a:lnSpc>
                <a:spcPct val="90000"/>
              </a:lnSpc>
              <a:spcBef>
                <a:spcPts val="500"/>
              </a:spcBef>
              <a:spcAft>
                <a:spcPts val="0"/>
              </a:spcAft>
              <a:buSzPts val="1800"/>
              <a:buChar char="•"/>
              <a:defRPr>
                <a:solidFill>
                  <a:schemeClr val="lt1"/>
                </a:solidFill>
              </a:defRPr>
            </a:lvl4pPr>
            <a:lvl5pPr marL="2286000" lvl="4" indent="-342900" algn="l">
              <a:lnSpc>
                <a:spcPct val="90000"/>
              </a:lnSpc>
              <a:spcBef>
                <a:spcPts val="500"/>
              </a:spcBef>
              <a:spcAft>
                <a:spcPts val="0"/>
              </a:spcAft>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58" name="Google Shape;358;p107"/>
          <p:cNvPicPr preferRelativeResize="0"/>
          <p:nvPr/>
        </p:nvPicPr>
        <p:blipFill rotWithShape="1">
          <a:blip r:embed="rId2">
            <a:alphaModFix/>
          </a:blip>
          <a:srcRect/>
          <a:stretch/>
        </p:blipFill>
        <p:spPr>
          <a:xfrm>
            <a:off x="370370" y="292082"/>
            <a:ext cx="3200398" cy="893577"/>
          </a:xfrm>
          <a:prstGeom prst="rect">
            <a:avLst/>
          </a:prstGeom>
          <a:noFill/>
          <a:ln>
            <a:noFill/>
          </a:ln>
        </p:spPr>
      </p:pic>
      <p:sp>
        <p:nvSpPr>
          <p:cNvPr id="359" name="Google Shape;359;p107"/>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extLst>
    <p:ext uri="{DCECCB84-F9BA-43D5-87BE-67443E8EF086}">
      <p15:sldGuideLst xmlns:p15="http://schemas.microsoft.com/office/powerpoint/2012/main">
        <p15:guide id="1" pos="480">
          <p15:clr>
            <a:srgbClr val="FBAE40"/>
          </p15:clr>
        </p15:guide>
        <p15:guide id="2" pos="722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4_Cover A">
  <p:cSld name="4_Cover A">
    <p:spTree>
      <p:nvGrpSpPr>
        <p:cNvPr id="1" name="Shape 360"/>
        <p:cNvGrpSpPr/>
        <p:nvPr/>
      </p:nvGrpSpPr>
      <p:grpSpPr>
        <a:xfrm>
          <a:off x="0" y="0"/>
          <a:ext cx="0" cy="0"/>
          <a:chOff x="0" y="0"/>
          <a:chExt cx="0" cy="0"/>
        </a:xfrm>
      </p:grpSpPr>
      <p:sp>
        <p:nvSpPr>
          <p:cNvPr id="361" name="Google Shape;361;p108"/>
          <p:cNvSpPr/>
          <p:nvPr/>
        </p:nvSpPr>
        <p:spPr>
          <a:xfrm>
            <a:off x="0" y="5786457"/>
            <a:ext cx="12192000" cy="10716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362" name="Google Shape;362;p108"/>
          <p:cNvSpPr/>
          <p:nvPr/>
        </p:nvSpPr>
        <p:spPr>
          <a:xfrm>
            <a:off x="0" y="1333500"/>
            <a:ext cx="12192000" cy="43968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363" name="Google Shape;363;p108"/>
          <p:cNvSpPr txBox="1">
            <a:spLocks noGrp="1"/>
          </p:cNvSpPr>
          <p:nvPr>
            <p:ph type="title"/>
          </p:nvPr>
        </p:nvSpPr>
        <p:spPr>
          <a:xfrm>
            <a:off x="505685" y="1802654"/>
            <a:ext cx="10696200" cy="2086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4" name="Google Shape;364;p108"/>
          <p:cNvSpPr txBox="1">
            <a:spLocks noGrp="1"/>
          </p:cNvSpPr>
          <p:nvPr>
            <p:ph type="body" idx="1"/>
          </p:nvPr>
        </p:nvSpPr>
        <p:spPr>
          <a:xfrm>
            <a:off x="533396" y="3952635"/>
            <a:ext cx="10696200" cy="726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400"/>
              <a:buNone/>
              <a:defRPr sz="2400">
                <a:solidFill>
                  <a:schemeClr val="lt1"/>
                </a:solidFill>
              </a:defRPr>
            </a:lvl1pPr>
            <a:lvl2pPr marL="914400" lvl="1" indent="-228600" algn="l">
              <a:lnSpc>
                <a:spcPct val="90000"/>
              </a:lnSpc>
              <a:spcBef>
                <a:spcPts val="500"/>
              </a:spcBef>
              <a:spcAft>
                <a:spcPts val="0"/>
              </a:spcAft>
              <a:buSzPts val="2000"/>
              <a:buNone/>
              <a:defRPr sz="2000">
                <a:solidFill>
                  <a:srgbClr val="89A3AF"/>
                </a:solidFill>
              </a:defRPr>
            </a:lvl2pPr>
            <a:lvl3pPr marL="1371600" lvl="2" indent="-228600" algn="l">
              <a:lnSpc>
                <a:spcPct val="90000"/>
              </a:lnSpc>
              <a:spcBef>
                <a:spcPts val="500"/>
              </a:spcBef>
              <a:spcAft>
                <a:spcPts val="0"/>
              </a:spcAft>
              <a:buSzPts val="1800"/>
              <a:buNone/>
              <a:defRPr sz="1800">
                <a:solidFill>
                  <a:srgbClr val="89A3AF"/>
                </a:solidFill>
              </a:defRPr>
            </a:lvl3pPr>
            <a:lvl4pPr marL="1828800" lvl="3" indent="-228600" algn="l">
              <a:lnSpc>
                <a:spcPct val="90000"/>
              </a:lnSpc>
              <a:spcBef>
                <a:spcPts val="500"/>
              </a:spcBef>
              <a:spcAft>
                <a:spcPts val="0"/>
              </a:spcAft>
              <a:buSzPts val="1600"/>
              <a:buNone/>
              <a:defRPr sz="1600">
                <a:solidFill>
                  <a:srgbClr val="89A3AF"/>
                </a:solidFill>
              </a:defRPr>
            </a:lvl4pPr>
            <a:lvl5pPr marL="2286000" lvl="4" indent="-228600" algn="l">
              <a:lnSpc>
                <a:spcPct val="90000"/>
              </a:lnSpc>
              <a:spcBef>
                <a:spcPts val="500"/>
              </a:spcBef>
              <a:spcAft>
                <a:spcPts val="0"/>
              </a:spcAft>
              <a:buSzPts val="1600"/>
              <a:buNone/>
              <a:defRPr sz="1600">
                <a:solidFill>
                  <a:srgbClr val="89A3AF"/>
                </a:solidFill>
              </a:defRPr>
            </a:lvl5pPr>
            <a:lvl6pPr marL="2743200" lvl="5" indent="-228600" algn="l">
              <a:lnSpc>
                <a:spcPct val="90000"/>
              </a:lnSpc>
              <a:spcBef>
                <a:spcPts val="500"/>
              </a:spcBef>
              <a:spcAft>
                <a:spcPts val="0"/>
              </a:spcAft>
              <a:buClr>
                <a:srgbClr val="89A3AF"/>
              </a:buClr>
              <a:buSzPts val="1600"/>
              <a:buNone/>
              <a:defRPr sz="1600">
                <a:solidFill>
                  <a:srgbClr val="89A3AF"/>
                </a:solidFill>
              </a:defRPr>
            </a:lvl6pPr>
            <a:lvl7pPr marL="3200400" lvl="6" indent="-228600" algn="l">
              <a:lnSpc>
                <a:spcPct val="90000"/>
              </a:lnSpc>
              <a:spcBef>
                <a:spcPts val="500"/>
              </a:spcBef>
              <a:spcAft>
                <a:spcPts val="0"/>
              </a:spcAft>
              <a:buClr>
                <a:srgbClr val="89A3AF"/>
              </a:buClr>
              <a:buSzPts val="1600"/>
              <a:buNone/>
              <a:defRPr sz="1600">
                <a:solidFill>
                  <a:srgbClr val="89A3AF"/>
                </a:solidFill>
              </a:defRPr>
            </a:lvl7pPr>
            <a:lvl8pPr marL="3657600" lvl="7" indent="-228600" algn="l">
              <a:lnSpc>
                <a:spcPct val="90000"/>
              </a:lnSpc>
              <a:spcBef>
                <a:spcPts val="500"/>
              </a:spcBef>
              <a:spcAft>
                <a:spcPts val="0"/>
              </a:spcAft>
              <a:buClr>
                <a:srgbClr val="89A3AF"/>
              </a:buClr>
              <a:buSzPts val="1600"/>
              <a:buNone/>
              <a:defRPr sz="1600">
                <a:solidFill>
                  <a:srgbClr val="89A3AF"/>
                </a:solidFill>
              </a:defRPr>
            </a:lvl8pPr>
            <a:lvl9pPr marL="4114800" lvl="8" indent="-228600" algn="l">
              <a:lnSpc>
                <a:spcPct val="90000"/>
              </a:lnSpc>
              <a:spcBef>
                <a:spcPts val="500"/>
              </a:spcBef>
              <a:spcAft>
                <a:spcPts val="0"/>
              </a:spcAft>
              <a:buClr>
                <a:srgbClr val="89A3AF"/>
              </a:buClr>
              <a:buSzPts val="1600"/>
              <a:buNone/>
              <a:defRPr sz="1600">
                <a:solidFill>
                  <a:srgbClr val="89A3AF"/>
                </a:solidFill>
              </a:defRPr>
            </a:lvl9pPr>
          </a:lstStyle>
          <a:p>
            <a:endParaRPr/>
          </a:p>
        </p:txBody>
      </p:sp>
      <p:sp>
        <p:nvSpPr>
          <p:cNvPr id="365" name="Google Shape;365;p108"/>
          <p:cNvSpPr txBox="1">
            <a:spLocks noGrp="1"/>
          </p:cNvSpPr>
          <p:nvPr>
            <p:ph type="body" idx="2"/>
          </p:nvPr>
        </p:nvSpPr>
        <p:spPr>
          <a:xfrm>
            <a:off x="533395" y="4714881"/>
            <a:ext cx="5410200" cy="3144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800"/>
              <a:buNone/>
              <a:defRPr sz="1800">
                <a:solidFill>
                  <a:schemeClr val="lt1"/>
                </a:solidFill>
              </a:defRPr>
            </a:lvl1pPr>
            <a:lvl2pPr marL="914400" lvl="1" indent="-228600" algn="l">
              <a:lnSpc>
                <a:spcPct val="90000"/>
              </a:lnSpc>
              <a:spcBef>
                <a:spcPts val="500"/>
              </a:spcBef>
              <a:spcAft>
                <a:spcPts val="0"/>
              </a:spcAft>
              <a:buSzPts val="2400"/>
              <a:buNone/>
              <a:defRPr>
                <a:solidFill>
                  <a:schemeClr val="lt1"/>
                </a:solidFill>
              </a:defRPr>
            </a:lvl2pPr>
            <a:lvl3pPr marL="1371600" lvl="2" indent="-355600" algn="l">
              <a:lnSpc>
                <a:spcPct val="90000"/>
              </a:lnSpc>
              <a:spcBef>
                <a:spcPts val="500"/>
              </a:spcBef>
              <a:spcAft>
                <a:spcPts val="0"/>
              </a:spcAft>
              <a:buSzPts val="2000"/>
              <a:buChar char="•"/>
              <a:defRPr>
                <a:solidFill>
                  <a:schemeClr val="lt1"/>
                </a:solidFill>
              </a:defRPr>
            </a:lvl3pPr>
            <a:lvl4pPr marL="1828800" lvl="3" indent="-342900" algn="l">
              <a:lnSpc>
                <a:spcPct val="90000"/>
              </a:lnSpc>
              <a:spcBef>
                <a:spcPts val="500"/>
              </a:spcBef>
              <a:spcAft>
                <a:spcPts val="0"/>
              </a:spcAft>
              <a:buSzPts val="1800"/>
              <a:buChar char="•"/>
              <a:defRPr>
                <a:solidFill>
                  <a:schemeClr val="lt1"/>
                </a:solidFill>
              </a:defRPr>
            </a:lvl4pPr>
            <a:lvl5pPr marL="2286000" lvl="4" indent="-342900" algn="l">
              <a:lnSpc>
                <a:spcPct val="90000"/>
              </a:lnSpc>
              <a:spcBef>
                <a:spcPts val="500"/>
              </a:spcBef>
              <a:spcAft>
                <a:spcPts val="0"/>
              </a:spcAft>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6" name="Google Shape;366;p108"/>
          <p:cNvSpPr txBox="1">
            <a:spLocks noGrp="1"/>
          </p:cNvSpPr>
          <p:nvPr>
            <p:ph type="body" idx="3"/>
          </p:nvPr>
        </p:nvSpPr>
        <p:spPr>
          <a:xfrm>
            <a:off x="533395" y="5114931"/>
            <a:ext cx="5410200" cy="3144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800"/>
              <a:buNone/>
              <a:defRPr sz="1800">
                <a:solidFill>
                  <a:schemeClr val="lt1"/>
                </a:solidFill>
              </a:defRPr>
            </a:lvl1pPr>
            <a:lvl2pPr marL="914400" lvl="1" indent="-228600" algn="l">
              <a:lnSpc>
                <a:spcPct val="90000"/>
              </a:lnSpc>
              <a:spcBef>
                <a:spcPts val="500"/>
              </a:spcBef>
              <a:spcAft>
                <a:spcPts val="0"/>
              </a:spcAft>
              <a:buSzPts val="2400"/>
              <a:buNone/>
              <a:defRPr>
                <a:solidFill>
                  <a:schemeClr val="lt1"/>
                </a:solidFill>
              </a:defRPr>
            </a:lvl2pPr>
            <a:lvl3pPr marL="1371600" lvl="2" indent="-355600" algn="l">
              <a:lnSpc>
                <a:spcPct val="90000"/>
              </a:lnSpc>
              <a:spcBef>
                <a:spcPts val="500"/>
              </a:spcBef>
              <a:spcAft>
                <a:spcPts val="0"/>
              </a:spcAft>
              <a:buSzPts val="2000"/>
              <a:buChar char="•"/>
              <a:defRPr>
                <a:solidFill>
                  <a:schemeClr val="lt1"/>
                </a:solidFill>
              </a:defRPr>
            </a:lvl3pPr>
            <a:lvl4pPr marL="1828800" lvl="3" indent="-342900" algn="l">
              <a:lnSpc>
                <a:spcPct val="90000"/>
              </a:lnSpc>
              <a:spcBef>
                <a:spcPts val="500"/>
              </a:spcBef>
              <a:spcAft>
                <a:spcPts val="0"/>
              </a:spcAft>
              <a:buSzPts val="1800"/>
              <a:buChar char="•"/>
              <a:defRPr>
                <a:solidFill>
                  <a:schemeClr val="lt1"/>
                </a:solidFill>
              </a:defRPr>
            </a:lvl4pPr>
            <a:lvl5pPr marL="2286000" lvl="4" indent="-342900" algn="l">
              <a:lnSpc>
                <a:spcPct val="90000"/>
              </a:lnSpc>
              <a:spcBef>
                <a:spcPts val="500"/>
              </a:spcBef>
              <a:spcAft>
                <a:spcPts val="0"/>
              </a:spcAft>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67" name="Google Shape;367;p108"/>
          <p:cNvPicPr preferRelativeResize="0"/>
          <p:nvPr/>
        </p:nvPicPr>
        <p:blipFill rotWithShape="1">
          <a:blip r:embed="rId2">
            <a:alphaModFix/>
          </a:blip>
          <a:srcRect/>
          <a:stretch/>
        </p:blipFill>
        <p:spPr>
          <a:xfrm>
            <a:off x="370370" y="292082"/>
            <a:ext cx="3200398" cy="893577"/>
          </a:xfrm>
          <a:prstGeom prst="rect">
            <a:avLst/>
          </a:prstGeom>
          <a:noFill/>
          <a:ln>
            <a:noFill/>
          </a:ln>
        </p:spPr>
      </p:pic>
      <p:sp>
        <p:nvSpPr>
          <p:cNvPr id="368" name="Google Shape;368;p108"/>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extLst>
    <p:ext uri="{DCECCB84-F9BA-43D5-87BE-67443E8EF086}">
      <p15:sldGuideLst xmlns:p15="http://schemas.microsoft.com/office/powerpoint/2012/main">
        <p15:guide id="1" pos="480">
          <p15:clr>
            <a:srgbClr val="FBAE40"/>
          </p15:clr>
        </p15:guide>
        <p15:guide id="2" pos="722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Google Shape;48;p7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7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2" name="Google Shape;52;p7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3" name="Google Shape;53;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_Divider A">
  <p:cSld name="2_Divider A">
    <p:spTree>
      <p:nvGrpSpPr>
        <p:cNvPr id="1" name="Shape 369"/>
        <p:cNvGrpSpPr/>
        <p:nvPr/>
      </p:nvGrpSpPr>
      <p:grpSpPr>
        <a:xfrm>
          <a:off x="0" y="0"/>
          <a:ext cx="0" cy="0"/>
          <a:chOff x="0" y="0"/>
          <a:chExt cx="0" cy="0"/>
        </a:xfrm>
      </p:grpSpPr>
      <p:pic>
        <p:nvPicPr>
          <p:cNvPr id="370" name="Google Shape;370;p109"/>
          <p:cNvPicPr preferRelativeResize="0"/>
          <p:nvPr/>
        </p:nvPicPr>
        <p:blipFill rotWithShape="1">
          <a:blip r:embed="rId2">
            <a:alphaModFix/>
          </a:blip>
          <a:srcRect/>
          <a:stretch/>
        </p:blipFill>
        <p:spPr>
          <a:xfrm>
            <a:off x="0" y="0"/>
            <a:ext cx="12192000" cy="6858001"/>
          </a:xfrm>
          <a:prstGeom prst="rect">
            <a:avLst/>
          </a:prstGeom>
          <a:noFill/>
          <a:ln>
            <a:noFill/>
          </a:ln>
        </p:spPr>
      </p:pic>
      <p:sp>
        <p:nvSpPr>
          <p:cNvPr id="371" name="Google Shape;371;p109"/>
          <p:cNvSpPr txBox="1">
            <a:spLocks noGrp="1"/>
          </p:cNvSpPr>
          <p:nvPr>
            <p:ph type="title"/>
          </p:nvPr>
        </p:nvSpPr>
        <p:spPr>
          <a:xfrm>
            <a:off x="556260" y="2626417"/>
            <a:ext cx="11079600" cy="11568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2" name="Google Shape;372;p109"/>
          <p:cNvSpPr txBox="1">
            <a:spLocks noGrp="1"/>
          </p:cNvSpPr>
          <p:nvPr>
            <p:ph type="body" idx="1"/>
          </p:nvPr>
        </p:nvSpPr>
        <p:spPr>
          <a:xfrm>
            <a:off x="556261" y="2260656"/>
            <a:ext cx="11079600" cy="3657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800"/>
              <a:buNone/>
              <a:defRPr sz="1800" b="1" cap="none">
                <a:solidFill>
                  <a:schemeClr val="dk1"/>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3" name="Google Shape;373;p109"/>
          <p:cNvSpPr txBox="1"/>
          <p:nvPr/>
        </p:nvSpPr>
        <p:spPr>
          <a:xfrm>
            <a:off x="531038" y="6226999"/>
            <a:ext cx="7159200" cy="2769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lt1"/>
                </a:solidFill>
                <a:latin typeface="Arial"/>
                <a:ea typeface="Arial"/>
                <a:cs typeface="Arial"/>
                <a:sym typeface="Arial"/>
              </a:rPr>
              <a:t>EDUCATION POLICY INITIATIVE AT CAROLINA</a:t>
            </a:r>
            <a:endParaRPr sz="1200" b="0" i="1" u="none" strike="noStrike" cap="none" dirty="0">
              <a:solidFill>
                <a:schemeClr val="lt1"/>
              </a:solidFill>
              <a:latin typeface="Arial"/>
              <a:ea typeface="Arial"/>
              <a:cs typeface="Arial"/>
              <a:sym typeface="Arial"/>
            </a:endParaRPr>
          </a:p>
        </p:txBody>
      </p:sp>
      <p:sp>
        <p:nvSpPr>
          <p:cNvPr id="374" name="Google Shape;374;p109"/>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6_Divider A">
  <p:cSld name="6_Divider A">
    <p:spTree>
      <p:nvGrpSpPr>
        <p:cNvPr id="1" name="Shape 375"/>
        <p:cNvGrpSpPr/>
        <p:nvPr/>
      </p:nvGrpSpPr>
      <p:grpSpPr>
        <a:xfrm>
          <a:off x="0" y="0"/>
          <a:ext cx="0" cy="0"/>
          <a:chOff x="0" y="0"/>
          <a:chExt cx="0" cy="0"/>
        </a:xfrm>
      </p:grpSpPr>
      <p:sp>
        <p:nvSpPr>
          <p:cNvPr id="376" name="Google Shape;376;p110"/>
          <p:cNvSpPr txBox="1">
            <a:spLocks noGrp="1"/>
          </p:cNvSpPr>
          <p:nvPr>
            <p:ph type="title"/>
          </p:nvPr>
        </p:nvSpPr>
        <p:spPr>
          <a:xfrm>
            <a:off x="500841" y="743438"/>
            <a:ext cx="11190300" cy="26319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5400"/>
              <a:buFont typeface="Arial"/>
              <a:buNone/>
              <a:defRPr sz="5400" i="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7" name="Google Shape;377;p110"/>
          <p:cNvSpPr txBox="1">
            <a:spLocks noGrp="1"/>
          </p:cNvSpPr>
          <p:nvPr>
            <p:ph type="body" idx="1"/>
          </p:nvPr>
        </p:nvSpPr>
        <p:spPr>
          <a:xfrm>
            <a:off x="2802988" y="4451350"/>
            <a:ext cx="6585900" cy="2973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800"/>
              <a:buNone/>
              <a:defRPr sz="1800" b="1"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8" name="Google Shape;378;p110"/>
          <p:cNvSpPr txBox="1">
            <a:spLocks noGrp="1"/>
          </p:cNvSpPr>
          <p:nvPr>
            <p:ph type="body" idx="2"/>
          </p:nvPr>
        </p:nvSpPr>
        <p:spPr>
          <a:xfrm>
            <a:off x="2802988" y="4774079"/>
            <a:ext cx="6585900" cy="2973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800"/>
              <a:buNone/>
              <a:defRPr sz="1800" b="1" cap="none">
                <a:solidFill>
                  <a:schemeClr val="accent3"/>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9" name="Google Shape;379;p110"/>
          <p:cNvSpPr/>
          <p:nvPr/>
        </p:nvSpPr>
        <p:spPr>
          <a:xfrm>
            <a:off x="5773588" y="3693578"/>
            <a:ext cx="644700" cy="429900"/>
          </a:xfrm>
          <a:prstGeom prst="diamond">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380" name="Google Shape;380;p110"/>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7_Divider A">
  <p:cSld name="7_Divider A">
    <p:spTree>
      <p:nvGrpSpPr>
        <p:cNvPr id="1" name="Shape 381"/>
        <p:cNvGrpSpPr/>
        <p:nvPr/>
      </p:nvGrpSpPr>
      <p:grpSpPr>
        <a:xfrm>
          <a:off x="0" y="0"/>
          <a:ext cx="0" cy="0"/>
          <a:chOff x="0" y="0"/>
          <a:chExt cx="0" cy="0"/>
        </a:xfrm>
      </p:grpSpPr>
      <p:sp>
        <p:nvSpPr>
          <p:cNvPr id="382" name="Google Shape;382;p111"/>
          <p:cNvSpPr txBox="1">
            <a:spLocks noGrp="1"/>
          </p:cNvSpPr>
          <p:nvPr>
            <p:ph type="title"/>
          </p:nvPr>
        </p:nvSpPr>
        <p:spPr>
          <a:xfrm>
            <a:off x="500841" y="743438"/>
            <a:ext cx="11190300" cy="26319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5400"/>
              <a:buFont typeface="Arial"/>
              <a:buNone/>
              <a:defRPr sz="5400" i="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3" name="Google Shape;383;p111"/>
          <p:cNvSpPr txBox="1">
            <a:spLocks noGrp="1"/>
          </p:cNvSpPr>
          <p:nvPr>
            <p:ph type="body" idx="1"/>
          </p:nvPr>
        </p:nvSpPr>
        <p:spPr>
          <a:xfrm>
            <a:off x="2802988" y="4451350"/>
            <a:ext cx="6585900" cy="2973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800"/>
              <a:buNone/>
              <a:defRPr sz="1800" b="1"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4" name="Google Shape;384;p111"/>
          <p:cNvSpPr txBox="1">
            <a:spLocks noGrp="1"/>
          </p:cNvSpPr>
          <p:nvPr>
            <p:ph type="body" idx="2"/>
          </p:nvPr>
        </p:nvSpPr>
        <p:spPr>
          <a:xfrm>
            <a:off x="2802988" y="4774079"/>
            <a:ext cx="6585900" cy="2973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800"/>
              <a:buNone/>
              <a:defRPr sz="1800" b="1" cap="none">
                <a:solidFill>
                  <a:schemeClr val="accent6"/>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5" name="Google Shape;385;p111"/>
          <p:cNvSpPr/>
          <p:nvPr/>
        </p:nvSpPr>
        <p:spPr>
          <a:xfrm>
            <a:off x="5773588" y="3693578"/>
            <a:ext cx="644700" cy="429900"/>
          </a:xfrm>
          <a:prstGeom prst="diamond">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386" name="Google Shape;386;p111"/>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9_Divider A">
  <p:cSld name="9_Divider A">
    <p:spTree>
      <p:nvGrpSpPr>
        <p:cNvPr id="1" name="Shape 387"/>
        <p:cNvGrpSpPr/>
        <p:nvPr/>
      </p:nvGrpSpPr>
      <p:grpSpPr>
        <a:xfrm>
          <a:off x="0" y="0"/>
          <a:ext cx="0" cy="0"/>
          <a:chOff x="0" y="0"/>
          <a:chExt cx="0" cy="0"/>
        </a:xfrm>
      </p:grpSpPr>
      <p:pic>
        <p:nvPicPr>
          <p:cNvPr id="388" name="Google Shape;388;p112" descr="Background pattern&#10;&#10;Description automatically generated"/>
          <p:cNvPicPr preferRelativeResize="0"/>
          <p:nvPr/>
        </p:nvPicPr>
        <p:blipFill rotWithShape="1">
          <a:blip r:embed="rId2">
            <a:alphaModFix/>
          </a:blip>
          <a:srcRect/>
          <a:stretch/>
        </p:blipFill>
        <p:spPr>
          <a:xfrm>
            <a:off x="-12147" y="-13728"/>
            <a:ext cx="12192003" cy="6876301"/>
          </a:xfrm>
          <a:prstGeom prst="rect">
            <a:avLst/>
          </a:prstGeom>
          <a:noFill/>
          <a:ln>
            <a:noFill/>
          </a:ln>
        </p:spPr>
      </p:pic>
      <p:sp>
        <p:nvSpPr>
          <p:cNvPr id="389" name="Google Shape;389;p112"/>
          <p:cNvSpPr txBox="1">
            <a:spLocks noGrp="1"/>
          </p:cNvSpPr>
          <p:nvPr>
            <p:ph type="title"/>
          </p:nvPr>
        </p:nvSpPr>
        <p:spPr>
          <a:xfrm>
            <a:off x="500841" y="743438"/>
            <a:ext cx="11190300" cy="26319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5400"/>
              <a:buFont typeface="Arial"/>
              <a:buNone/>
              <a:defRPr sz="5400" i="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0" name="Google Shape;390;p112"/>
          <p:cNvSpPr txBox="1">
            <a:spLocks noGrp="1"/>
          </p:cNvSpPr>
          <p:nvPr>
            <p:ph type="body" idx="1"/>
          </p:nvPr>
        </p:nvSpPr>
        <p:spPr>
          <a:xfrm>
            <a:off x="2802988" y="4451350"/>
            <a:ext cx="6585900" cy="2973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800"/>
              <a:buNone/>
              <a:defRPr sz="1800" b="1" cap="none">
                <a:solidFill>
                  <a:schemeClr val="lt1"/>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1" name="Google Shape;391;p112"/>
          <p:cNvSpPr txBox="1">
            <a:spLocks noGrp="1"/>
          </p:cNvSpPr>
          <p:nvPr>
            <p:ph type="body" idx="2"/>
          </p:nvPr>
        </p:nvSpPr>
        <p:spPr>
          <a:xfrm>
            <a:off x="2802988" y="4774079"/>
            <a:ext cx="6585900" cy="2973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800"/>
              <a:buNone/>
              <a:defRPr sz="1800" b="1" cap="none">
                <a:solidFill>
                  <a:schemeClr val="accent6"/>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2" name="Google Shape;392;p112"/>
          <p:cNvSpPr txBox="1"/>
          <p:nvPr/>
        </p:nvSpPr>
        <p:spPr>
          <a:xfrm>
            <a:off x="531038" y="6226999"/>
            <a:ext cx="7159200" cy="2769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lt1"/>
                </a:solidFill>
                <a:latin typeface="Arial"/>
                <a:ea typeface="Arial"/>
                <a:cs typeface="Arial"/>
                <a:sym typeface="Arial"/>
              </a:rPr>
              <a:t>EDUCATION POLICY INITIATIVE AT CAROLINA</a:t>
            </a:r>
            <a:endParaRPr sz="1200" b="0" i="1" u="none" strike="noStrike" cap="none" dirty="0">
              <a:solidFill>
                <a:schemeClr val="lt1"/>
              </a:solidFill>
              <a:latin typeface="Arial"/>
              <a:ea typeface="Arial"/>
              <a:cs typeface="Arial"/>
              <a:sym typeface="Arial"/>
            </a:endParaRPr>
          </a:p>
        </p:txBody>
      </p:sp>
      <p:sp>
        <p:nvSpPr>
          <p:cNvPr id="393" name="Google Shape;393;p112"/>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0_Divider A">
  <p:cSld name="10_Divider A">
    <p:spTree>
      <p:nvGrpSpPr>
        <p:cNvPr id="1" name="Shape 394"/>
        <p:cNvGrpSpPr/>
        <p:nvPr/>
      </p:nvGrpSpPr>
      <p:grpSpPr>
        <a:xfrm>
          <a:off x="0" y="0"/>
          <a:ext cx="0" cy="0"/>
          <a:chOff x="0" y="0"/>
          <a:chExt cx="0" cy="0"/>
        </a:xfrm>
      </p:grpSpPr>
      <p:pic>
        <p:nvPicPr>
          <p:cNvPr id="395" name="Google Shape;395;p113"/>
          <p:cNvPicPr preferRelativeResize="0"/>
          <p:nvPr/>
        </p:nvPicPr>
        <p:blipFill rotWithShape="1">
          <a:blip r:embed="rId2">
            <a:alphaModFix/>
          </a:blip>
          <a:srcRect/>
          <a:stretch/>
        </p:blipFill>
        <p:spPr>
          <a:xfrm>
            <a:off x="0" y="0"/>
            <a:ext cx="12192000" cy="6858001"/>
          </a:xfrm>
          <a:prstGeom prst="rect">
            <a:avLst/>
          </a:prstGeom>
          <a:noFill/>
          <a:ln>
            <a:noFill/>
          </a:ln>
        </p:spPr>
      </p:pic>
      <p:sp>
        <p:nvSpPr>
          <p:cNvPr id="396" name="Google Shape;396;p113"/>
          <p:cNvSpPr txBox="1">
            <a:spLocks noGrp="1"/>
          </p:cNvSpPr>
          <p:nvPr>
            <p:ph type="title"/>
          </p:nvPr>
        </p:nvSpPr>
        <p:spPr>
          <a:xfrm>
            <a:off x="500841" y="743438"/>
            <a:ext cx="11190300" cy="26319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5400"/>
              <a:buFont typeface="Arial"/>
              <a:buNone/>
              <a:defRPr sz="5400" i="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7" name="Google Shape;397;p113"/>
          <p:cNvSpPr txBox="1">
            <a:spLocks noGrp="1"/>
          </p:cNvSpPr>
          <p:nvPr>
            <p:ph type="body" idx="1"/>
          </p:nvPr>
        </p:nvSpPr>
        <p:spPr>
          <a:xfrm>
            <a:off x="2802988" y="4451350"/>
            <a:ext cx="6585900" cy="2973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800"/>
              <a:buNone/>
              <a:defRPr sz="1800" b="1" cap="none">
                <a:solidFill>
                  <a:schemeClr val="lt1"/>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8" name="Google Shape;398;p113"/>
          <p:cNvSpPr txBox="1">
            <a:spLocks noGrp="1"/>
          </p:cNvSpPr>
          <p:nvPr>
            <p:ph type="body" idx="2"/>
          </p:nvPr>
        </p:nvSpPr>
        <p:spPr>
          <a:xfrm>
            <a:off x="2802988" y="4774079"/>
            <a:ext cx="6585900" cy="2973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800"/>
              <a:buNone/>
              <a:defRPr sz="1800" b="1"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9" name="Google Shape;399;p113"/>
          <p:cNvSpPr txBox="1"/>
          <p:nvPr/>
        </p:nvSpPr>
        <p:spPr>
          <a:xfrm>
            <a:off x="531038" y="6226999"/>
            <a:ext cx="7159200" cy="2769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lt1"/>
                </a:solidFill>
                <a:latin typeface="Arial"/>
                <a:ea typeface="Arial"/>
                <a:cs typeface="Arial"/>
                <a:sym typeface="Arial"/>
              </a:rPr>
              <a:t>EDUCATION POLICY INITIATIVE AT CAROLINA</a:t>
            </a:r>
            <a:endParaRPr sz="1200" b="0" i="1" u="none" strike="noStrike" cap="none" dirty="0">
              <a:solidFill>
                <a:schemeClr val="lt1"/>
              </a:solidFill>
              <a:latin typeface="Arial"/>
              <a:ea typeface="Arial"/>
              <a:cs typeface="Arial"/>
              <a:sym typeface="Arial"/>
            </a:endParaRPr>
          </a:p>
        </p:txBody>
      </p:sp>
      <p:sp>
        <p:nvSpPr>
          <p:cNvPr id="400" name="Google Shape;400;p113"/>
          <p:cNvSpPr/>
          <p:nvPr/>
        </p:nvSpPr>
        <p:spPr>
          <a:xfrm>
            <a:off x="5773588" y="3693578"/>
            <a:ext cx="644700" cy="429900"/>
          </a:xfrm>
          <a:prstGeom prst="diamond">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accent1"/>
              </a:solidFill>
              <a:latin typeface="Arial"/>
              <a:ea typeface="Arial"/>
              <a:cs typeface="Arial"/>
              <a:sym typeface="Arial"/>
            </a:endParaRPr>
          </a:p>
        </p:txBody>
      </p:sp>
      <p:sp>
        <p:nvSpPr>
          <p:cNvPr id="401" name="Google Shape;401;p113"/>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2_Content A">
  <p:cSld name="2_Content A">
    <p:spTree>
      <p:nvGrpSpPr>
        <p:cNvPr id="1" name="Shape 402"/>
        <p:cNvGrpSpPr/>
        <p:nvPr/>
      </p:nvGrpSpPr>
      <p:grpSpPr>
        <a:xfrm>
          <a:off x="0" y="0"/>
          <a:ext cx="0" cy="0"/>
          <a:chOff x="0" y="0"/>
          <a:chExt cx="0" cy="0"/>
        </a:xfrm>
      </p:grpSpPr>
      <p:sp>
        <p:nvSpPr>
          <p:cNvPr id="403" name="Google Shape;403;p114"/>
          <p:cNvSpPr txBox="1">
            <a:spLocks noGrp="1"/>
          </p:cNvSpPr>
          <p:nvPr>
            <p:ph type="sldNum" idx="12"/>
          </p:nvPr>
        </p:nvSpPr>
        <p:spPr>
          <a:xfrm>
            <a:off x="7547810" y="6260912"/>
            <a:ext cx="2707800" cy="246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404" name="Google Shape;404;p114"/>
          <p:cNvSpPr txBox="1">
            <a:spLocks noGrp="1"/>
          </p:cNvSpPr>
          <p:nvPr>
            <p:ph type="title"/>
          </p:nvPr>
        </p:nvSpPr>
        <p:spPr>
          <a:xfrm>
            <a:off x="499176" y="969823"/>
            <a:ext cx="11190000" cy="723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Arial"/>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5" name="Google Shape;405;p114"/>
          <p:cNvSpPr txBox="1">
            <a:spLocks noGrp="1"/>
          </p:cNvSpPr>
          <p:nvPr>
            <p:ph type="body" idx="1"/>
          </p:nvPr>
        </p:nvSpPr>
        <p:spPr>
          <a:xfrm>
            <a:off x="513801" y="626917"/>
            <a:ext cx="11190300" cy="246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800"/>
              <a:buNone/>
              <a:defRPr sz="1800" b="1" cap="none">
                <a:solidFill>
                  <a:schemeClr val="accent3"/>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6" name="Google Shape;406;p114"/>
          <p:cNvSpPr/>
          <p:nvPr/>
        </p:nvSpPr>
        <p:spPr>
          <a:xfrm>
            <a:off x="609600" y="2133600"/>
            <a:ext cx="584100" cy="584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lt1"/>
                </a:solidFill>
                <a:latin typeface="Arial"/>
                <a:ea typeface="Arial"/>
                <a:cs typeface="Arial"/>
                <a:sym typeface="Arial"/>
              </a:rPr>
              <a:t>1</a:t>
            </a:r>
            <a:endParaRPr sz="1400" b="0" i="0" u="none" strike="noStrike" cap="none" dirty="0">
              <a:solidFill>
                <a:srgbClr val="000000"/>
              </a:solidFill>
              <a:latin typeface="Arial"/>
              <a:ea typeface="Arial"/>
              <a:cs typeface="Arial"/>
              <a:sym typeface="Arial"/>
            </a:endParaRPr>
          </a:p>
        </p:txBody>
      </p:sp>
      <p:sp>
        <p:nvSpPr>
          <p:cNvPr id="407" name="Google Shape;407;p114"/>
          <p:cNvSpPr/>
          <p:nvPr/>
        </p:nvSpPr>
        <p:spPr>
          <a:xfrm>
            <a:off x="609600" y="2934211"/>
            <a:ext cx="584100" cy="584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lt1"/>
                </a:solidFill>
                <a:latin typeface="Arial"/>
                <a:ea typeface="Arial"/>
                <a:cs typeface="Arial"/>
                <a:sym typeface="Arial"/>
              </a:rPr>
              <a:t>2</a:t>
            </a:r>
            <a:endParaRPr sz="1400" b="0" i="0" u="none" strike="noStrike" cap="none" dirty="0">
              <a:solidFill>
                <a:srgbClr val="000000"/>
              </a:solidFill>
              <a:latin typeface="Arial"/>
              <a:ea typeface="Arial"/>
              <a:cs typeface="Arial"/>
              <a:sym typeface="Arial"/>
            </a:endParaRPr>
          </a:p>
        </p:txBody>
      </p:sp>
      <p:sp>
        <p:nvSpPr>
          <p:cNvPr id="408" name="Google Shape;408;p114"/>
          <p:cNvSpPr/>
          <p:nvPr/>
        </p:nvSpPr>
        <p:spPr>
          <a:xfrm>
            <a:off x="609600" y="3734822"/>
            <a:ext cx="584100" cy="584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lt1"/>
                </a:solidFill>
                <a:latin typeface="Arial"/>
                <a:ea typeface="Arial"/>
                <a:cs typeface="Arial"/>
                <a:sym typeface="Arial"/>
              </a:rPr>
              <a:t>3</a:t>
            </a:r>
            <a:endParaRPr sz="1400" b="0" i="0" u="none" strike="noStrike" cap="none" dirty="0">
              <a:solidFill>
                <a:srgbClr val="000000"/>
              </a:solidFill>
              <a:latin typeface="Arial"/>
              <a:ea typeface="Arial"/>
              <a:cs typeface="Arial"/>
              <a:sym typeface="Arial"/>
            </a:endParaRPr>
          </a:p>
        </p:txBody>
      </p:sp>
      <p:sp>
        <p:nvSpPr>
          <p:cNvPr id="409" name="Google Shape;409;p114"/>
          <p:cNvSpPr/>
          <p:nvPr/>
        </p:nvSpPr>
        <p:spPr>
          <a:xfrm>
            <a:off x="609600" y="4535433"/>
            <a:ext cx="584100" cy="584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lt1"/>
                </a:solidFill>
                <a:latin typeface="Arial"/>
                <a:ea typeface="Arial"/>
                <a:cs typeface="Arial"/>
                <a:sym typeface="Arial"/>
              </a:rPr>
              <a:t>4</a:t>
            </a:r>
            <a:endParaRPr sz="1400" b="0" i="0" u="none" strike="noStrike" cap="none" dirty="0">
              <a:solidFill>
                <a:srgbClr val="000000"/>
              </a:solidFill>
              <a:latin typeface="Arial"/>
              <a:ea typeface="Arial"/>
              <a:cs typeface="Arial"/>
              <a:sym typeface="Arial"/>
            </a:endParaRPr>
          </a:p>
        </p:txBody>
      </p:sp>
      <p:sp>
        <p:nvSpPr>
          <p:cNvPr id="410" name="Google Shape;410;p114"/>
          <p:cNvSpPr/>
          <p:nvPr/>
        </p:nvSpPr>
        <p:spPr>
          <a:xfrm>
            <a:off x="609600" y="5336043"/>
            <a:ext cx="584100" cy="584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lt1"/>
                </a:solidFill>
                <a:latin typeface="Arial"/>
                <a:ea typeface="Arial"/>
                <a:cs typeface="Arial"/>
                <a:sym typeface="Arial"/>
              </a:rPr>
              <a:t>5</a:t>
            </a:r>
            <a:endParaRPr sz="1400" b="0" i="0" u="none" strike="noStrike" cap="none" dirty="0">
              <a:solidFill>
                <a:srgbClr val="000000"/>
              </a:solidFill>
              <a:latin typeface="Arial"/>
              <a:ea typeface="Arial"/>
              <a:cs typeface="Arial"/>
              <a:sym typeface="Arial"/>
            </a:endParaRPr>
          </a:p>
        </p:txBody>
      </p:sp>
      <p:sp>
        <p:nvSpPr>
          <p:cNvPr id="411" name="Google Shape;411;p114"/>
          <p:cNvSpPr/>
          <p:nvPr/>
        </p:nvSpPr>
        <p:spPr>
          <a:xfrm>
            <a:off x="6108700" y="2133600"/>
            <a:ext cx="584100" cy="5841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lt1"/>
                </a:solidFill>
                <a:latin typeface="Arial"/>
                <a:ea typeface="Arial"/>
                <a:cs typeface="Arial"/>
                <a:sym typeface="Arial"/>
              </a:rPr>
              <a:t>6</a:t>
            </a:r>
            <a:endParaRPr sz="1400" b="0" i="0" u="none" strike="noStrike" cap="none" dirty="0">
              <a:solidFill>
                <a:srgbClr val="000000"/>
              </a:solidFill>
              <a:latin typeface="Arial"/>
              <a:ea typeface="Arial"/>
              <a:cs typeface="Arial"/>
              <a:sym typeface="Arial"/>
            </a:endParaRPr>
          </a:p>
        </p:txBody>
      </p:sp>
      <p:sp>
        <p:nvSpPr>
          <p:cNvPr id="412" name="Google Shape;412;p114"/>
          <p:cNvSpPr/>
          <p:nvPr/>
        </p:nvSpPr>
        <p:spPr>
          <a:xfrm>
            <a:off x="6108700" y="2934211"/>
            <a:ext cx="584100" cy="5841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lt1"/>
                </a:solidFill>
                <a:latin typeface="Arial"/>
                <a:ea typeface="Arial"/>
                <a:cs typeface="Arial"/>
                <a:sym typeface="Arial"/>
              </a:rPr>
              <a:t>7</a:t>
            </a:r>
            <a:endParaRPr sz="1400" b="0" i="0" u="none" strike="noStrike" cap="none" dirty="0">
              <a:solidFill>
                <a:srgbClr val="000000"/>
              </a:solidFill>
              <a:latin typeface="Arial"/>
              <a:ea typeface="Arial"/>
              <a:cs typeface="Arial"/>
              <a:sym typeface="Arial"/>
            </a:endParaRPr>
          </a:p>
        </p:txBody>
      </p:sp>
      <p:sp>
        <p:nvSpPr>
          <p:cNvPr id="413" name="Google Shape;413;p114"/>
          <p:cNvSpPr/>
          <p:nvPr/>
        </p:nvSpPr>
        <p:spPr>
          <a:xfrm>
            <a:off x="6108700" y="3734822"/>
            <a:ext cx="584100" cy="5841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lt1"/>
                </a:solidFill>
                <a:latin typeface="Arial"/>
                <a:ea typeface="Arial"/>
                <a:cs typeface="Arial"/>
                <a:sym typeface="Arial"/>
              </a:rPr>
              <a:t>8</a:t>
            </a:r>
            <a:endParaRPr sz="1400" b="0" i="0" u="none" strike="noStrike" cap="none" dirty="0">
              <a:solidFill>
                <a:srgbClr val="000000"/>
              </a:solidFill>
              <a:latin typeface="Arial"/>
              <a:ea typeface="Arial"/>
              <a:cs typeface="Arial"/>
              <a:sym typeface="Arial"/>
            </a:endParaRPr>
          </a:p>
        </p:txBody>
      </p:sp>
      <p:sp>
        <p:nvSpPr>
          <p:cNvPr id="414" name="Google Shape;414;p114"/>
          <p:cNvSpPr/>
          <p:nvPr/>
        </p:nvSpPr>
        <p:spPr>
          <a:xfrm>
            <a:off x="6108700" y="4535433"/>
            <a:ext cx="584100" cy="5841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lt1"/>
                </a:solidFill>
                <a:latin typeface="Arial"/>
                <a:ea typeface="Arial"/>
                <a:cs typeface="Arial"/>
                <a:sym typeface="Arial"/>
              </a:rPr>
              <a:t>9</a:t>
            </a:r>
            <a:endParaRPr sz="1400" b="0" i="0" u="none" strike="noStrike" cap="none" dirty="0">
              <a:solidFill>
                <a:srgbClr val="000000"/>
              </a:solidFill>
              <a:latin typeface="Arial"/>
              <a:ea typeface="Arial"/>
              <a:cs typeface="Arial"/>
              <a:sym typeface="Arial"/>
            </a:endParaRPr>
          </a:p>
        </p:txBody>
      </p:sp>
      <p:sp>
        <p:nvSpPr>
          <p:cNvPr id="415" name="Google Shape;415;p114"/>
          <p:cNvSpPr/>
          <p:nvPr/>
        </p:nvSpPr>
        <p:spPr>
          <a:xfrm>
            <a:off x="6108700" y="5336043"/>
            <a:ext cx="584100" cy="584100"/>
          </a:xfrm>
          <a:prstGeom prst="ellipse">
            <a:avLst/>
          </a:prstGeom>
          <a:solidFill>
            <a:schemeClr val="accent3"/>
          </a:solid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lt1"/>
                </a:solidFill>
                <a:latin typeface="Arial"/>
                <a:ea typeface="Arial"/>
                <a:cs typeface="Arial"/>
                <a:sym typeface="Arial"/>
              </a:rPr>
              <a:t>10</a:t>
            </a:r>
            <a:endParaRPr sz="1400" b="0" i="0" u="none" strike="noStrike" cap="none" dirty="0">
              <a:solidFill>
                <a:srgbClr val="000000"/>
              </a:solidFill>
              <a:latin typeface="Arial"/>
              <a:ea typeface="Arial"/>
              <a:cs typeface="Arial"/>
              <a:sym typeface="Arial"/>
            </a:endParaRPr>
          </a:p>
        </p:txBody>
      </p:sp>
      <p:sp>
        <p:nvSpPr>
          <p:cNvPr id="416" name="Google Shape;416;p114"/>
          <p:cNvSpPr txBox="1">
            <a:spLocks noGrp="1"/>
          </p:cNvSpPr>
          <p:nvPr>
            <p:ph type="body" idx="2"/>
          </p:nvPr>
        </p:nvSpPr>
        <p:spPr>
          <a:xfrm>
            <a:off x="1335088" y="2225660"/>
            <a:ext cx="4239600" cy="4002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000"/>
              <a:buNone/>
              <a:defRPr sz="2000"/>
            </a:lvl1pPr>
            <a:lvl2pPr marL="914400" lvl="1" indent="-228600" algn="l">
              <a:lnSpc>
                <a:spcPct val="90000"/>
              </a:lnSpc>
              <a:spcBef>
                <a:spcPts val="500"/>
              </a:spcBef>
              <a:spcAft>
                <a:spcPts val="0"/>
              </a:spcAft>
              <a:buSzPts val="2000"/>
              <a:buNone/>
              <a:defRPr sz="2000"/>
            </a:lvl2pPr>
            <a:lvl3pPr marL="1371600" lvl="2" indent="-228600" algn="l">
              <a:lnSpc>
                <a:spcPct val="90000"/>
              </a:lnSpc>
              <a:spcBef>
                <a:spcPts val="500"/>
              </a:spcBef>
              <a:spcAft>
                <a:spcPts val="0"/>
              </a:spcAft>
              <a:buSzPts val="2000"/>
              <a:buNone/>
              <a:defRPr sz="2000"/>
            </a:lvl3pPr>
            <a:lvl4pPr marL="1828800" lvl="3" indent="-228600" algn="l">
              <a:lnSpc>
                <a:spcPct val="90000"/>
              </a:lnSpc>
              <a:spcBef>
                <a:spcPts val="500"/>
              </a:spcBef>
              <a:spcAft>
                <a:spcPts val="0"/>
              </a:spcAft>
              <a:buSzPts val="2000"/>
              <a:buNone/>
              <a:defRPr sz="2000"/>
            </a:lvl4pPr>
            <a:lvl5pPr marL="2286000" lvl="4" indent="-228600" algn="l">
              <a:lnSpc>
                <a:spcPct val="90000"/>
              </a:lnSpc>
              <a:spcBef>
                <a:spcPts val="500"/>
              </a:spcBef>
              <a:spcAft>
                <a:spcPts val="0"/>
              </a:spcAft>
              <a:buSzPts val="2000"/>
              <a:buNone/>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7" name="Google Shape;417;p114"/>
          <p:cNvSpPr txBox="1">
            <a:spLocks noGrp="1"/>
          </p:cNvSpPr>
          <p:nvPr>
            <p:ph type="body" idx="3"/>
          </p:nvPr>
        </p:nvSpPr>
        <p:spPr>
          <a:xfrm>
            <a:off x="1335088" y="3026271"/>
            <a:ext cx="4239600" cy="4002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000"/>
              <a:buNone/>
              <a:defRPr sz="2000"/>
            </a:lvl1pPr>
            <a:lvl2pPr marL="914400" lvl="1" indent="-228600" algn="l">
              <a:lnSpc>
                <a:spcPct val="90000"/>
              </a:lnSpc>
              <a:spcBef>
                <a:spcPts val="500"/>
              </a:spcBef>
              <a:spcAft>
                <a:spcPts val="0"/>
              </a:spcAft>
              <a:buSzPts val="2000"/>
              <a:buNone/>
              <a:defRPr sz="2000"/>
            </a:lvl2pPr>
            <a:lvl3pPr marL="1371600" lvl="2" indent="-228600" algn="l">
              <a:lnSpc>
                <a:spcPct val="90000"/>
              </a:lnSpc>
              <a:spcBef>
                <a:spcPts val="500"/>
              </a:spcBef>
              <a:spcAft>
                <a:spcPts val="0"/>
              </a:spcAft>
              <a:buSzPts val="2000"/>
              <a:buNone/>
              <a:defRPr sz="2000"/>
            </a:lvl3pPr>
            <a:lvl4pPr marL="1828800" lvl="3" indent="-228600" algn="l">
              <a:lnSpc>
                <a:spcPct val="90000"/>
              </a:lnSpc>
              <a:spcBef>
                <a:spcPts val="500"/>
              </a:spcBef>
              <a:spcAft>
                <a:spcPts val="0"/>
              </a:spcAft>
              <a:buSzPts val="2000"/>
              <a:buNone/>
              <a:defRPr sz="2000"/>
            </a:lvl4pPr>
            <a:lvl5pPr marL="2286000" lvl="4" indent="-228600" algn="l">
              <a:lnSpc>
                <a:spcPct val="90000"/>
              </a:lnSpc>
              <a:spcBef>
                <a:spcPts val="500"/>
              </a:spcBef>
              <a:spcAft>
                <a:spcPts val="0"/>
              </a:spcAft>
              <a:buSzPts val="2000"/>
              <a:buNone/>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8" name="Google Shape;418;p114"/>
          <p:cNvSpPr txBox="1">
            <a:spLocks noGrp="1"/>
          </p:cNvSpPr>
          <p:nvPr>
            <p:ph type="body" idx="4"/>
          </p:nvPr>
        </p:nvSpPr>
        <p:spPr>
          <a:xfrm>
            <a:off x="1335088" y="3826882"/>
            <a:ext cx="4239600" cy="4002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000"/>
              <a:buNone/>
              <a:defRPr sz="2000"/>
            </a:lvl1pPr>
            <a:lvl2pPr marL="914400" lvl="1" indent="-228600" algn="l">
              <a:lnSpc>
                <a:spcPct val="90000"/>
              </a:lnSpc>
              <a:spcBef>
                <a:spcPts val="500"/>
              </a:spcBef>
              <a:spcAft>
                <a:spcPts val="0"/>
              </a:spcAft>
              <a:buSzPts val="2000"/>
              <a:buNone/>
              <a:defRPr sz="2000"/>
            </a:lvl2pPr>
            <a:lvl3pPr marL="1371600" lvl="2" indent="-228600" algn="l">
              <a:lnSpc>
                <a:spcPct val="90000"/>
              </a:lnSpc>
              <a:spcBef>
                <a:spcPts val="500"/>
              </a:spcBef>
              <a:spcAft>
                <a:spcPts val="0"/>
              </a:spcAft>
              <a:buSzPts val="2000"/>
              <a:buNone/>
              <a:defRPr sz="2000"/>
            </a:lvl3pPr>
            <a:lvl4pPr marL="1828800" lvl="3" indent="-228600" algn="l">
              <a:lnSpc>
                <a:spcPct val="90000"/>
              </a:lnSpc>
              <a:spcBef>
                <a:spcPts val="500"/>
              </a:spcBef>
              <a:spcAft>
                <a:spcPts val="0"/>
              </a:spcAft>
              <a:buSzPts val="2000"/>
              <a:buNone/>
              <a:defRPr sz="2000"/>
            </a:lvl4pPr>
            <a:lvl5pPr marL="2286000" lvl="4" indent="-228600" algn="l">
              <a:lnSpc>
                <a:spcPct val="90000"/>
              </a:lnSpc>
              <a:spcBef>
                <a:spcPts val="500"/>
              </a:spcBef>
              <a:spcAft>
                <a:spcPts val="0"/>
              </a:spcAft>
              <a:buSzPts val="2000"/>
              <a:buNone/>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9" name="Google Shape;419;p114"/>
          <p:cNvSpPr txBox="1">
            <a:spLocks noGrp="1"/>
          </p:cNvSpPr>
          <p:nvPr>
            <p:ph type="body" idx="5"/>
          </p:nvPr>
        </p:nvSpPr>
        <p:spPr>
          <a:xfrm>
            <a:off x="1335088" y="4627493"/>
            <a:ext cx="4239600" cy="4002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000"/>
              <a:buNone/>
              <a:defRPr sz="2000"/>
            </a:lvl1pPr>
            <a:lvl2pPr marL="914400" lvl="1" indent="-228600" algn="l">
              <a:lnSpc>
                <a:spcPct val="90000"/>
              </a:lnSpc>
              <a:spcBef>
                <a:spcPts val="500"/>
              </a:spcBef>
              <a:spcAft>
                <a:spcPts val="0"/>
              </a:spcAft>
              <a:buSzPts val="2000"/>
              <a:buNone/>
              <a:defRPr sz="2000"/>
            </a:lvl2pPr>
            <a:lvl3pPr marL="1371600" lvl="2" indent="-228600" algn="l">
              <a:lnSpc>
                <a:spcPct val="90000"/>
              </a:lnSpc>
              <a:spcBef>
                <a:spcPts val="500"/>
              </a:spcBef>
              <a:spcAft>
                <a:spcPts val="0"/>
              </a:spcAft>
              <a:buSzPts val="2000"/>
              <a:buNone/>
              <a:defRPr sz="2000"/>
            </a:lvl3pPr>
            <a:lvl4pPr marL="1828800" lvl="3" indent="-228600" algn="l">
              <a:lnSpc>
                <a:spcPct val="90000"/>
              </a:lnSpc>
              <a:spcBef>
                <a:spcPts val="500"/>
              </a:spcBef>
              <a:spcAft>
                <a:spcPts val="0"/>
              </a:spcAft>
              <a:buSzPts val="2000"/>
              <a:buNone/>
              <a:defRPr sz="2000"/>
            </a:lvl4pPr>
            <a:lvl5pPr marL="2286000" lvl="4" indent="-228600" algn="l">
              <a:lnSpc>
                <a:spcPct val="90000"/>
              </a:lnSpc>
              <a:spcBef>
                <a:spcPts val="500"/>
              </a:spcBef>
              <a:spcAft>
                <a:spcPts val="0"/>
              </a:spcAft>
              <a:buSzPts val="2000"/>
              <a:buNone/>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0" name="Google Shape;420;p114"/>
          <p:cNvSpPr txBox="1">
            <a:spLocks noGrp="1"/>
          </p:cNvSpPr>
          <p:nvPr>
            <p:ph type="body" idx="6"/>
          </p:nvPr>
        </p:nvSpPr>
        <p:spPr>
          <a:xfrm>
            <a:off x="1335088" y="5428103"/>
            <a:ext cx="4239600" cy="4002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000"/>
              <a:buNone/>
              <a:defRPr sz="2000"/>
            </a:lvl1pPr>
            <a:lvl2pPr marL="914400" lvl="1" indent="-228600" algn="l">
              <a:lnSpc>
                <a:spcPct val="90000"/>
              </a:lnSpc>
              <a:spcBef>
                <a:spcPts val="500"/>
              </a:spcBef>
              <a:spcAft>
                <a:spcPts val="0"/>
              </a:spcAft>
              <a:buSzPts val="2000"/>
              <a:buNone/>
              <a:defRPr sz="2000"/>
            </a:lvl2pPr>
            <a:lvl3pPr marL="1371600" lvl="2" indent="-228600" algn="l">
              <a:lnSpc>
                <a:spcPct val="90000"/>
              </a:lnSpc>
              <a:spcBef>
                <a:spcPts val="500"/>
              </a:spcBef>
              <a:spcAft>
                <a:spcPts val="0"/>
              </a:spcAft>
              <a:buSzPts val="2000"/>
              <a:buNone/>
              <a:defRPr sz="2000"/>
            </a:lvl3pPr>
            <a:lvl4pPr marL="1828800" lvl="3" indent="-228600" algn="l">
              <a:lnSpc>
                <a:spcPct val="90000"/>
              </a:lnSpc>
              <a:spcBef>
                <a:spcPts val="500"/>
              </a:spcBef>
              <a:spcAft>
                <a:spcPts val="0"/>
              </a:spcAft>
              <a:buSzPts val="2000"/>
              <a:buNone/>
              <a:defRPr sz="2000"/>
            </a:lvl4pPr>
            <a:lvl5pPr marL="2286000" lvl="4" indent="-228600" algn="l">
              <a:lnSpc>
                <a:spcPct val="90000"/>
              </a:lnSpc>
              <a:spcBef>
                <a:spcPts val="500"/>
              </a:spcBef>
              <a:spcAft>
                <a:spcPts val="0"/>
              </a:spcAft>
              <a:buSzPts val="2000"/>
              <a:buNone/>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1" name="Google Shape;421;p114"/>
          <p:cNvSpPr txBox="1">
            <a:spLocks noGrp="1"/>
          </p:cNvSpPr>
          <p:nvPr>
            <p:ph type="body" idx="7"/>
          </p:nvPr>
        </p:nvSpPr>
        <p:spPr>
          <a:xfrm>
            <a:off x="6835343" y="2225660"/>
            <a:ext cx="4239600" cy="4002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000"/>
              <a:buNone/>
              <a:defRPr sz="2000"/>
            </a:lvl1pPr>
            <a:lvl2pPr marL="914400" lvl="1" indent="-228600" algn="l">
              <a:lnSpc>
                <a:spcPct val="90000"/>
              </a:lnSpc>
              <a:spcBef>
                <a:spcPts val="500"/>
              </a:spcBef>
              <a:spcAft>
                <a:spcPts val="0"/>
              </a:spcAft>
              <a:buSzPts val="2000"/>
              <a:buNone/>
              <a:defRPr sz="2000"/>
            </a:lvl2pPr>
            <a:lvl3pPr marL="1371600" lvl="2" indent="-228600" algn="l">
              <a:lnSpc>
                <a:spcPct val="90000"/>
              </a:lnSpc>
              <a:spcBef>
                <a:spcPts val="500"/>
              </a:spcBef>
              <a:spcAft>
                <a:spcPts val="0"/>
              </a:spcAft>
              <a:buSzPts val="2000"/>
              <a:buNone/>
              <a:defRPr sz="2000"/>
            </a:lvl3pPr>
            <a:lvl4pPr marL="1828800" lvl="3" indent="-228600" algn="l">
              <a:lnSpc>
                <a:spcPct val="90000"/>
              </a:lnSpc>
              <a:spcBef>
                <a:spcPts val="500"/>
              </a:spcBef>
              <a:spcAft>
                <a:spcPts val="0"/>
              </a:spcAft>
              <a:buSzPts val="2000"/>
              <a:buNone/>
              <a:defRPr sz="2000"/>
            </a:lvl4pPr>
            <a:lvl5pPr marL="2286000" lvl="4" indent="-228600" algn="l">
              <a:lnSpc>
                <a:spcPct val="90000"/>
              </a:lnSpc>
              <a:spcBef>
                <a:spcPts val="500"/>
              </a:spcBef>
              <a:spcAft>
                <a:spcPts val="0"/>
              </a:spcAft>
              <a:buSzPts val="2000"/>
              <a:buNone/>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2" name="Google Shape;422;p114"/>
          <p:cNvSpPr txBox="1">
            <a:spLocks noGrp="1"/>
          </p:cNvSpPr>
          <p:nvPr>
            <p:ph type="body" idx="8"/>
          </p:nvPr>
        </p:nvSpPr>
        <p:spPr>
          <a:xfrm>
            <a:off x="6835343" y="3026271"/>
            <a:ext cx="4239600" cy="4002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000"/>
              <a:buNone/>
              <a:defRPr sz="2000"/>
            </a:lvl1pPr>
            <a:lvl2pPr marL="914400" lvl="1" indent="-228600" algn="l">
              <a:lnSpc>
                <a:spcPct val="90000"/>
              </a:lnSpc>
              <a:spcBef>
                <a:spcPts val="500"/>
              </a:spcBef>
              <a:spcAft>
                <a:spcPts val="0"/>
              </a:spcAft>
              <a:buSzPts val="2000"/>
              <a:buNone/>
              <a:defRPr sz="2000"/>
            </a:lvl2pPr>
            <a:lvl3pPr marL="1371600" lvl="2" indent="-228600" algn="l">
              <a:lnSpc>
                <a:spcPct val="90000"/>
              </a:lnSpc>
              <a:spcBef>
                <a:spcPts val="500"/>
              </a:spcBef>
              <a:spcAft>
                <a:spcPts val="0"/>
              </a:spcAft>
              <a:buSzPts val="2000"/>
              <a:buNone/>
              <a:defRPr sz="2000"/>
            </a:lvl3pPr>
            <a:lvl4pPr marL="1828800" lvl="3" indent="-228600" algn="l">
              <a:lnSpc>
                <a:spcPct val="90000"/>
              </a:lnSpc>
              <a:spcBef>
                <a:spcPts val="500"/>
              </a:spcBef>
              <a:spcAft>
                <a:spcPts val="0"/>
              </a:spcAft>
              <a:buSzPts val="2000"/>
              <a:buNone/>
              <a:defRPr sz="2000"/>
            </a:lvl4pPr>
            <a:lvl5pPr marL="2286000" lvl="4" indent="-228600" algn="l">
              <a:lnSpc>
                <a:spcPct val="90000"/>
              </a:lnSpc>
              <a:spcBef>
                <a:spcPts val="500"/>
              </a:spcBef>
              <a:spcAft>
                <a:spcPts val="0"/>
              </a:spcAft>
              <a:buSzPts val="2000"/>
              <a:buNone/>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3" name="Google Shape;423;p114"/>
          <p:cNvSpPr txBox="1">
            <a:spLocks noGrp="1"/>
          </p:cNvSpPr>
          <p:nvPr>
            <p:ph type="body" idx="9"/>
          </p:nvPr>
        </p:nvSpPr>
        <p:spPr>
          <a:xfrm>
            <a:off x="6835343" y="3826882"/>
            <a:ext cx="4239600" cy="4002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000"/>
              <a:buNone/>
              <a:defRPr sz="2000"/>
            </a:lvl1pPr>
            <a:lvl2pPr marL="914400" lvl="1" indent="-228600" algn="l">
              <a:lnSpc>
                <a:spcPct val="90000"/>
              </a:lnSpc>
              <a:spcBef>
                <a:spcPts val="500"/>
              </a:spcBef>
              <a:spcAft>
                <a:spcPts val="0"/>
              </a:spcAft>
              <a:buSzPts val="2000"/>
              <a:buNone/>
              <a:defRPr sz="2000"/>
            </a:lvl2pPr>
            <a:lvl3pPr marL="1371600" lvl="2" indent="-228600" algn="l">
              <a:lnSpc>
                <a:spcPct val="90000"/>
              </a:lnSpc>
              <a:spcBef>
                <a:spcPts val="500"/>
              </a:spcBef>
              <a:spcAft>
                <a:spcPts val="0"/>
              </a:spcAft>
              <a:buSzPts val="2000"/>
              <a:buNone/>
              <a:defRPr sz="2000"/>
            </a:lvl3pPr>
            <a:lvl4pPr marL="1828800" lvl="3" indent="-228600" algn="l">
              <a:lnSpc>
                <a:spcPct val="90000"/>
              </a:lnSpc>
              <a:spcBef>
                <a:spcPts val="500"/>
              </a:spcBef>
              <a:spcAft>
                <a:spcPts val="0"/>
              </a:spcAft>
              <a:buSzPts val="2000"/>
              <a:buNone/>
              <a:defRPr sz="2000"/>
            </a:lvl4pPr>
            <a:lvl5pPr marL="2286000" lvl="4" indent="-228600" algn="l">
              <a:lnSpc>
                <a:spcPct val="90000"/>
              </a:lnSpc>
              <a:spcBef>
                <a:spcPts val="500"/>
              </a:spcBef>
              <a:spcAft>
                <a:spcPts val="0"/>
              </a:spcAft>
              <a:buSzPts val="2000"/>
              <a:buNone/>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4" name="Google Shape;424;p114"/>
          <p:cNvSpPr txBox="1">
            <a:spLocks noGrp="1"/>
          </p:cNvSpPr>
          <p:nvPr>
            <p:ph type="body" idx="13"/>
          </p:nvPr>
        </p:nvSpPr>
        <p:spPr>
          <a:xfrm>
            <a:off x="6835343" y="4627493"/>
            <a:ext cx="4239600" cy="4002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000"/>
              <a:buNone/>
              <a:defRPr sz="2000"/>
            </a:lvl1pPr>
            <a:lvl2pPr marL="914400" lvl="1" indent="-228600" algn="l">
              <a:lnSpc>
                <a:spcPct val="90000"/>
              </a:lnSpc>
              <a:spcBef>
                <a:spcPts val="500"/>
              </a:spcBef>
              <a:spcAft>
                <a:spcPts val="0"/>
              </a:spcAft>
              <a:buSzPts val="2000"/>
              <a:buNone/>
              <a:defRPr sz="2000"/>
            </a:lvl2pPr>
            <a:lvl3pPr marL="1371600" lvl="2" indent="-228600" algn="l">
              <a:lnSpc>
                <a:spcPct val="90000"/>
              </a:lnSpc>
              <a:spcBef>
                <a:spcPts val="500"/>
              </a:spcBef>
              <a:spcAft>
                <a:spcPts val="0"/>
              </a:spcAft>
              <a:buSzPts val="2000"/>
              <a:buNone/>
              <a:defRPr sz="2000"/>
            </a:lvl3pPr>
            <a:lvl4pPr marL="1828800" lvl="3" indent="-228600" algn="l">
              <a:lnSpc>
                <a:spcPct val="90000"/>
              </a:lnSpc>
              <a:spcBef>
                <a:spcPts val="500"/>
              </a:spcBef>
              <a:spcAft>
                <a:spcPts val="0"/>
              </a:spcAft>
              <a:buSzPts val="2000"/>
              <a:buNone/>
              <a:defRPr sz="2000"/>
            </a:lvl4pPr>
            <a:lvl5pPr marL="2286000" lvl="4" indent="-228600" algn="l">
              <a:lnSpc>
                <a:spcPct val="90000"/>
              </a:lnSpc>
              <a:spcBef>
                <a:spcPts val="500"/>
              </a:spcBef>
              <a:spcAft>
                <a:spcPts val="0"/>
              </a:spcAft>
              <a:buSzPts val="2000"/>
              <a:buNone/>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5" name="Google Shape;425;p114"/>
          <p:cNvSpPr txBox="1">
            <a:spLocks noGrp="1"/>
          </p:cNvSpPr>
          <p:nvPr>
            <p:ph type="body" idx="14"/>
          </p:nvPr>
        </p:nvSpPr>
        <p:spPr>
          <a:xfrm>
            <a:off x="6835343" y="5428103"/>
            <a:ext cx="4239600" cy="4002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000"/>
              <a:buNone/>
              <a:defRPr sz="2000"/>
            </a:lvl1pPr>
            <a:lvl2pPr marL="914400" lvl="1" indent="-228600" algn="l">
              <a:lnSpc>
                <a:spcPct val="90000"/>
              </a:lnSpc>
              <a:spcBef>
                <a:spcPts val="500"/>
              </a:spcBef>
              <a:spcAft>
                <a:spcPts val="0"/>
              </a:spcAft>
              <a:buSzPts val="2000"/>
              <a:buNone/>
              <a:defRPr sz="2000"/>
            </a:lvl2pPr>
            <a:lvl3pPr marL="1371600" lvl="2" indent="-228600" algn="l">
              <a:lnSpc>
                <a:spcPct val="90000"/>
              </a:lnSpc>
              <a:spcBef>
                <a:spcPts val="500"/>
              </a:spcBef>
              <a:spcAft>
                <a:spcPts val="0"/>
              </a:spcAft>
              <a:buSzPts val="2000"/>
              <a:buNone/>
              <a:defRPr sz="2000"/>
            </a:lvl3pPr>
            <a:lvl4pPr marL="1828800" lvl="3" indent="-228600" algn="l">
              <a:lnSpc>
                <a:spcPct val="90000"/>
              </a:lnSpc>
              <a:spcBef>
                <a:spcPts val="500"/>
              </a:spcBef>
              <a:spcAft>
                <a:spcPts val="0"/>
              </a:spcAft>
              <a:buSzPts val="2000"/>
              <a:buNone/>
              <a:defRPr sz="2000"/>
            </a:lvl4pPr>
            <a:lvl5pPr marL="2286000" lvl="4" indent="-228600" algn="l">
              <a:lnSpc>
                <a:spcPct val="90000"/>
              </a:lnSpc>
              <a:spcBef>
                <a:spcPts val="500"/>
              </a:spcBef>
              <a:spcAft>
                <a:spcPts val="0"/>
              </a:spcAft>
              <a:buSzPts val="2000"/>
              <a:buNone/>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4_Content B">
  <p:cSld name="4_Content B">
    <p:spTree>
      <p:nvGrpSpPr>
        <p:cNvPr id="1" name="Shape 426"/>
        <p:cNvGrpSpPr/>
        <p:nvPr/>
      </p:nvGrpSpPr>
      <p:grpSpPr>
        <a:xfrm>
          <a:off x="0" y="0"/>
          <a:ext cx="0" cy="0"/>
          <a:chOff x="0" y="0"/>
          <a:chExt cx="0" cy="0"/>
        </a:xfrm>
      </p:grpSpPr>
      <p:pic>
        <p:nvPicPr>
          <p:cNvPr id="427" name="Google Shape;427;p116"/>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428" name="Google Shape;428;p116"/>
          <p:cNvSpPr txBox="1">
            <a:spLocks noGrp="1"/>
          </p:cNvSpPr>
          <p:nvPr>
            <p:ph type="sldNum" idx="12"/>
          </p:nvPr>
        </p:nvSpPr>
        <p:spPr>
          <a:xfrm>
            <a:off x="7547810" y="6260912"/>
            <a:ext cx="2707800" cy="246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429" name="Google Shape;429;p116"/>
          <p:cNvSpPr txBox="1">
            <a:spLocks noGrp="1"/>
          </p:cNvSpPr>
          <p:nvPr>
            <p:ph type="title"/>
          </p:nvPr>
        </p:nvSpPr>
        <p:spPr>
          <a:xfrm>
            <a:off x="499176" y="672352"/>
            <a:ext cx="5140500" cy="506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6600"/>
              <a:buFont typeface="Arial"/>
              <a:buNone/>
              <a:defRPr sz="6600" b="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0" name="Google Shape;430;p116"/>
          <p:cNvSpPr txBox="1">
            <a:spLocks noGrp="1"/>
          </p:cNvSpPr>
          <p:nvPr>
            <p:ph type="body" idx="1"/>
          </p:nvPr>
        </p:nvSpPr>
        <p:spPr>
          <a:xfrm>
            <a:off x="6548718" y="874058"/>
            <a:ext cx="5140500" cy="9213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2800"/>
              <a:buFont typeface="Arial"/>
              <a:buNone/>
              <a:defRPr sz="2800">
                <a:solidFill>
                  <a:schemeClr val="lt1"/>
                </a:solidFill>
                <a:latin typeface="Arial"/>
                <a:ea typeface="Arial"/>
                <a:cs typeface="Arial"/>
                <a:sym typeface="Arial"/>
              </a:defRPr>
            </a:lvl1pPr>
            <a:lvl2pPr marL="914400" lvl="1" indent="-228600" algn="l">
              <a:lnSpc>
                <a:spcPct val="90000"/>
              </a:lnSpc>
              <a:spcBef>
                <a:spcPts val="500"/>
              </a:spcBef>
              <a:spcAft>
                <a:spcPts val="0"/>
              </a:spcAft>
              <a:buSzPts val="2400"/>
              <a:buNone/>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1" name="Google Shape;431;p116"/>
          <p:cNvSpPr txBox="1">
            <a:spLocks noGrp="1"/>
          </p:cNvSpPr>
          <p:nvPr>
            <p:ph type="body" idx="2"/>
          </p:nvPr>
        </p:nvSpPr>
        <p:spPr>
          <a:xfrm>
            <a:off x="6548718" y="2746505"/>
            <a:ext cx="5140500" cy="9213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2800"/>
              <a:buFont typeface="Arial"/>
              <a:buNone/>
              <a:defRPr sz="2800">
                <a:solidFill>
                  <a:schemeClr val="lt1"/>
                </a:solidFill>
                <a:latin typeface="Arial"/>
                <a:ea typeface="Arial"/>
                <a:cs typeface="Arial"/>
                <a:sym typeface="Arial"/>
              </a:defRPr>
            </a:lvl1pPr>
            <a:lvl2pPr marL="914400" lvl="1" indent="-228600" algn="l">
              <a:lnSpc>
                <a:spcPct val="90000"/>
              </a:lnSpc>
              <a:spcBef>
                <a:spcPts val="500"/>
              </a:spcBef>
              <a:spcAft>
                <a:spcPts val="0"/>
              </a:spcAft>
              <a:buSzPts val="2400"/>
              <a:buNone/>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2" name="Google Shape;432;p116"/>
          <p:cNvSpPr txBox="1">
            <a:spLocks noGrp="1"/>
          </p:cNvSpPr>
          <p:nvPr>
            <p:ph type="body" idx="3"/>
          </p:nvPr>
        </p:nvSpPr>
        <p:spPr>
          <a:xfrm>
            <a:off x="6548718" y="4618951"/>
            <a:ext cx="5140500" cy="9213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2800"/>
              <a:buFont typeface="Arial"/>
              <a:buNone/>
              <a:defRPr sz="2800">
                <a:solidFill>
                  <a:schemeClr val="lt1"/>
                </a:solidFill>
                <a:latin typeface="Arial"/>
                <a:ea typeface="Arial"/>
                <a:cs typeface="Arial"/>
                <a:sym typeface="Arial"/>
              </a:defRPr>
            </a:lvl1pPr>
            <a:lvl2pPr marL="914400" lvl="1" indent="-228600" algn="l">
              <a:lnSpc>
                <a:spcPct val="90000"/>
              </a:lnSpc>
              <a:spcBef>
                <a:spcPts val="500"/>
              </a:spcBef>
              <a:spcAft>
                <a:spcPts val="0"/>
              </a:spcAft>
              <a:buSzPts val="2400"/>
              <a:buNone/>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3" name="Google Shape;433;p116"/>
          <p:cNvSpPr/>
          <p:nvPr/>
        </p:nvSpPr>
        <p:spPr>
          <a:xfrm>
            <a:off x="8812514" y="2084749"/>
            <a:ext cx="552600" cy="368400"/>
          </a:xfrm>
          <a:prstGeom prst="diamond">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434" name="Google Shape;434;p116"/>
          <p:cNvSpPr/>
          <p:nvPr/>
        </p:nvSpPr>
        <p:spPr>
          <a:xfrm>
            <a:off x="8812514" y="3960742"/>
            <a:ext cx="552600" cy="368400"/>
          </a:xfrm>
          <a:prstGeom prst="diamond">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ntent C">
  <p:cSld name="Content C">
    <p:spTree>
      <p:nvGrpSpPr>
        <p:cNvPr id="1" name="Shape 435"/>
        <p:cNvGrpSpPr/>
        <p:nvPr/>
      </p:nvGrpSpPr>
      <p:grpSpPr>
        <a:xfrm>
          <a:off x="0" y="0"/>
          <a:ext cx="0" cy="0"/>
          <a:chOff x="0" y="0"/>
          <a:chExt cx="0" cy="0"/>
        </a:xfrm>
      </p:grpSpPr>
      <p:sp>
        <p:nvSpPr>
          <p:cNvPr id="436" name="Google Shape;436;p117"/>
          <p:cNvSpPr txBox="1">
            <a:spLocks noGrp="1"/>
          </p:cNvSpPr>
          <p:nvPr>
            <p:ph type="sldNum" idx="12"/>
          </p:nvPr>
        </p:nvSpPr>
        <p:spPr>
          <a:xfrm>
            <a:off x="7547810" y="6260912"/>
            <a:ext cx="2707800" cy="246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437" name="Google Shape;437;p117"/>
          <p:cNvSpPr txBox="1">
            <a:spLocks noGrp="1"/>
          </p:cNvSpPr>
          <p:nvPr>
            <p:ph type="body" idx="1"/>
          </p:nvPr>
        </p:nvSpPr>
        <p:spPr>
          <a:xfrm>
            <a:off x="502920" y="2476500"/>
            <a:ext cx="5091000" cy="32655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Font typeface="Arial"/>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8" name="Google Shape;438;p117"/>
          <p:cNvSpPr txBox="1">
            <a:spLocks noGrp="1"/>
          </p:cNvSpPr>
          <p:nvPr>
            <p:ph type="title"/>
          </p:nvPr>
        </p:nvSpPr>
        <p:spPr>
          <a:xfrm>
            <a:off x="499176" y="969815"/>
            <a:ext cx="5091000" cy="11343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Arial"/>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9" name="Google Shape;439;p117"/>
          <p:cNvSpPr txBox="1">
            <a:spLocks noGrp="1"/>
          </p:cNvSpPr>
          <p:nvPr>
            <p:ph type="body" idx="2"/>
          </p:nvPr>
        </p:nvSpPr>
        <p:spPr>
          <a:xfrm>
            <a:off x="514480" y="635637"/>
            <a:ext cx="5091000" cy="2199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800"/>
              <a:buNone/>
              <a:defRPr sz="1800" b="1" cap="none">
                <a:solidFill>
                  <a:schemeClr val="accent3"/>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0" name="Google Shape;440;p117"/>
          <p:cNvSpPr>
            <a:spLocks noGrp="1"/>
          </p:cNvSpPr>
          <p:nvPr>
            <p:ph type="pic" idx="3"/>
          </p:nvPr>
        </p:nvSpPr>
        <p:spPr>
          <a:xfrm>
            <a:off x="6165275" y="651165"/>
            <a:ext cx="5394900" cy="5278500"/>
          </a:xfrm>
          <a:prstGeom prst="rect">
            <a:avLst/>
          </a:prstGeom>
          <a:noFill/>
          <a:ln w="76200" cap="flat" cmpd="sng">
            <a:solidFill>
              <a:schemeClr val="accent3"/>
            </a:solidFill>
            <a:prstDash val="solid"/>
            <a:miter lim="800000"/>
            <a:headEnd type="none" w="sm" len="sm"/>
            <a:tailEnd type="none" w="sm" len="sm"/>
          </a:ln>
        </p:spPr>
      </p:sp>
    </p:spTree>
  </p:cSld>
  <p:clrMapOvr>
    <a:masterClrMapping/>
  </p:clrMapOvr>
  <p:extLst>
    <p:ext uri="{DCECCB84-F9BA-43D5-87BE-67443E8EF086}">
      <p15:sldGuideLst xmlns:p15="http://schemas.microsoft.com/office/powerpoint/2012/main">
        <p15:guide id="1" orient="horz" pos="15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3_Content C">
  <p:cSld name="3_Content C">
    <p:spTree>
      <p:nvGrpSpPr>
        <p:cNvPr id="1" name="Shape 441"/>
        <p:cNvGrpSpPr/>
        <p:nvPr/>
      </p:nvGrpSpPr>
      <p:grpSpPr>
        <a:xfrm>
          <a:off x="0" y="0"/>
          <a:ext cx="0" cy="0"/>
          <a:chOff x="0" y="0"/>
          <a:chExt cx="0" cy="0"/>
        </a:xfrm>
      </p:grpSpPr>
      <p:sp>
        <p:nvSpPr>
          <p:cNvPr id="442" name="Google Shape;442;p118"/>
          <p:cNvSpPr txBox="1">
            <a:spLocks noGrp="1"/>
          </p:cNvSpPr>
          <p:nvPr>
            <p:ph type="sldNum" idx="12"/>
          </p:nvPr>
        </p:nvSpPr>
        <p:spPr>
          <a:xfrm>
            <a:off x="7547810" y="6260912"/>
            <a:ext cx="2707800" cy="246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443" name="Google Shape;443;p118"/>
          <p:cNvSpPr txBox="1">
            <a:spLocks noGrp="1"/>
          </p:cNvSpPr>
          <p:nvPr>
            <p:ph type="body" idx="1"/>
          </p:nvPr>
        </p:nvSpPr>
        <p:spPr>
          <a:xfrm>
            <a:off x="502920" y="2476500"/>
            <a:ext cx="5091000" cy="32655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Font typeface="Arial"/>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4" name="Google Shape;444;p118"/>
          <p:cNvSpPr txBox="1">
            <a:spLocks noGrp="1"/>
          </p:cNvSpPr>
          <p:nvPr>
            <p:ph type="title"/>
          </p:nvPr>
        </p:nvSpPr>
        <p:spPr>
          <a:xfrm>
            <a:off x="499176" y="969815"/>
            <a:ext cx="5091000" cy="11343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Arial"/>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5" name="Google Shape;445;p118"/>
          <p:cNvSpPr txBox="1">
            <a:spLocks noGrp="1"/>
          </p:cNvSpPr>
          <p:nvPr>
            <p:ph type="body" idx="2"/>
          </p:nvPr>
        </p:nvSpPr>
        <p:spPr>
          <a:xfrm>
            <a:off x="514480" y="635637"/>
            <a:ext cx="5091000" cy="2199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800"/>
              <a:buNone/>
              <a:defRPr sz="1800" b="1" cap="none">
                <a:solidFill>
                  <a:schemeClr val="accent3"/>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6" name="Google Shape;446;p118"/>
          <p:cNvSpPr/>
          <p:nvPr/>
        </p:nvSpPr>
        <p:spPr>
          <a:xfrm>
            <a:off x="6293608" y="766261"/>
            <a:ext cx="5383200" cy="51063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447" name="Google Shape;447;p118"/>
          <p:cNvSpPr>
            <a:spLocks noGrp="1"/>
          </p:cNvSpPr>
          <p:nvPr>
            <p:ph type="pic" idx="3"/>
          </p:nvPr>
        </p:nvSpPr>
        <p:spPr>
          <a:xfrm>
            <a:off x="6139548" y="635637"/>
            <a:ext cx="5383200" cy="5106300"/>
          </a:xfrm>
          <a:prstGeom prst="rect">
            <a:avLst/>
          </a:prstGeom>
          <a:noFill/>
          <a:ln>
            <a:noFill/>
          </a:ln>
        </p:spPr>
      </p:sp>
    </p:spTree>
  </p:cSld>
  <p:clrMapOvr>
    <a:masterClrMapping/>
  </p:clrMapOvr>
  <p:extLst>
    <p:ext uri="{DCECCB84-F9BA-43D5-87BE-67443E8EF086}">
      <p15:sldGuideLst xmlns:p15="http://schemas.microsoft.com/office/powerpoint/2012/main">
        <p15:guide id="1" orient="horz" pos="156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2_Content C">
  <p:cSld name="2_Content C">
    <p:spTree>
      <p:nvGrpSpPr>
        <p:cNvPr id="1" name="Shape 448"/>
        <p:cNvGrpSpPr/>
        <p:nvPr/>
      </p:nvGrpSpPr>
      <p:grpSpPr>
        <a:xfrm>
          <a:off x="0" y="0"/>
          <a:ext cx="0" cy="0"/>
          <a:chOff x="0" y="0"/>
          <a:chExt cx="0" cy="0"/>
        </a:xfrm>
      </p:grpSpPr>
      <p:sp>
        <p:nvSpPr>
          <p:cNvPr id="449" name="Google Shape;449;p119"/>
          <p:cNvSpPr>
            <a:spLocks noGrp="1"/>
          </p:cNvSpPr>
          <p:nvPr>
            <p:ph type="pic" idx="2"/>
          </p:nvPr>
        </p:nvSpPr>
        <p:spPr>
          <a:xfrm>
            <a:off x="637310" y="651165"/>
            <a:ext cx="5389500" cy="5276100"/>
          </a:xfrm>
          <a:prstGeom prst="rect">
            <a:avLst/>
          </a:prstGeom>
          <a:noFill/>
          <a:ln w="76200" cap="flat" cmpd="sng">
            <a:solidFill>
              <a:schemeClr val="accent3"/>
            </a:solidFill>
            <a:prstDash val="solid"/>
            <a:miter lim="800000"/>
            <a:headEnd type="none" w="sm" len="sm"/>
            <a:tailEnd type="none" w="sm" len="sm"/>
          </a:ln>
        </p:spPr>
      </p:sp>
      <p:sp>
        <p:nvSpPr>
          <p:cNvPr id="450" name="Google Shape;450;p119"/>
          <p:cNvSpPr txBox="1">
            <a:spLocks noGrp="1"/>
          </p:cNvSpPr>
          <p:nvPr>
            <p:ph type="sldNum" idx="12"/>
          </p:nvPr>
        </p:nvSpPr>
        <p:spPr>
          <a:xfrm>
            <a:off x="7547810" y="6260912"/>
            <a:ext cx="2707800" cy="246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451" name="Google Shape;451;p119"/>
          <p:cNvSpPr txBox="1">
            <a:spLocks noGrp="1"/>
          </p:cNvSpPr>
          <p:nvPr>
            <p:ph type="body" idx="1"/>
          </p:nvPr>
        </p:nvSpPr>
        <p:spPr>
          <a:xfrm>
            <a:off x="6501931" y="2476500"/>
            <a:ext cx="5091000" cy="32655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Font typeface="Arial"/>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2" name="Google Shape;452;p119"/>
          <p:cNvSpPr txBox="1">
            <a:spLocks noGrp="1"/>
          </p:cNvSpPr>
          <p:nvPr>
            <p:ph type="title"/>
          </p:nvPr>
        </p:nvSpPr>
        <p:spPr>
          <a:xfrm>
            <a:off x="6498187" y="969819"/>
            <a:ext cx="5093700" cy="11343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Arial"/>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3" name="Google Shape;453;p119"/>
          <p:cNvSpPr txBox="1">
            <a:spLocks noGrp="1"/>
          </p:cNvSpPr>
          <p:nvPr>
            <p:ph type="body" idx="3"/>
          </p:nvPr>
        </p:nvSpPr>
        <p:spPr>
          <a:xfrm>
            <a:off x="6532411" y="621776"/>
            <a:ext cx="5091000" cy="246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800"/>
              <a:buNone/>
              <a:defRPr sz="1800" b="1" cap="none">
                <a:solidFill>
                  <a:schemeClr val="accent3"/>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1560">
          <p15:clr>
            <a:srgbClr val="FBAE40"/>
          </p15:clr>
        </p15:guide>
        <p15:guide id="2" pos="417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p7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7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7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7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7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1" name="Google Shape;61;p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2" name="Google Shape;62;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_Content C">
  <p:cSld name="4_Content C">
    <p:spTree>
      <p:nvGrpSpPr>
        <p:cNvPr id="1" name="Shape 454"/>
        <p:cNvGrpSpPr/>
        <p:nvPr/>
      </p:nvGrpSpPr>
      <p:grpSpPr>
        <a:xfrm>
          <a:off x="0" y="0"/>
          <a:ext cx="0" cy="0"/>
          <a:chOff x="0" y="0"/>
          <a:chExt cx="0" cy="0"/>
        </a:xfrm>
      </p:grpSpPr>
      <p:sp>
        <p:nvSpPr>
          <p:cNvPr id="455" name="Google Shape;455;p120"/>
          <p:cNvSpPr txBox="1">
            <a:spLocks noGrp="1"/>
          </p:cNvSpPr>
          <p:nvPr>
            <p:ph type="sldNum" idx="12"/>
          </p:nvPr>
        </p:nvSpPr>
        <p:spPr>
          <a:xfrm>
            <a:off x="7547810" y="6260912"/>
            <a:ext cx="2707800" cy="246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456" name="Google Shape;456;p120"/>
          <p:cNvSpPr txBox="1">
            <a:spLocks noGrp="1"/>
          </p:cNvSpPr>
          <p:nvPr>
            <p:ph type="body" idx="1"/>
          </p:nvPr>
        </p:nvSpPr>
        <p:spPr>
          <a:xfrm>
            <a:off x="6501931" y="2476500"/>
            <a:ext cx="5091000" cy="32655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Font typeface="Arial"/>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7" name="Google Shape;457;p120"/>
          <p:cNvSpPr txBox="1">
            <a:spLocks noGrp="1"/>
          </p:cNvSpPr>
          <p:nvPr>
            <p:ph type="title"/>
          </p:nvPr>
        </p:nvSpPr>
        <p:spPr>
          <a:xfrm>
            <a:off x="6498187" y="969819"/>
            <a:ext cx="5093700" cy="11343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Arial"/>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8" name="Google Shape;458;p120"/>
          <p:cNvSpPr txBox="1">
            <a:spLocks noGrp="1"/>
          </p:cNvSpPr>
          <p:nvPr>
            <p:ph type="body" idx="2"/>
          </p:nvPr>
        </p:nvSpPr>
        <p:spPr>
          <a:xfrm>
            <a:off x="6532411" y="621776"/>
            <a:ext cx="5091000" cy="246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800"/>
              <a:buNone/>
              <a:defRPr sz="1800" b="1" cap="none">
                <a:solidFill>
                  <a:schemeClr val="accent3"/>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9" name="Google Shape;459;p120"/>
          <p:cNvSpPr/>
          <p:nvPr/>
        </p:nvSpPr>
        <p:spPr>
          <a:xfrm>
            <a:off x="468495" y="766261"/>
            <a:ext cx="5383200" cy="51063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460" name="Google Shape;460;p120"/>
          <p:cNvSpPr>
            <a:spLocks noGrp="1"/>
          </p:cNvSpPr>
          <p:nvPr>
            <p:ph type="pic" idx="3"/>
          </p:nvPr>
        </p:nvSpPr>
        <p:spPr>
          <a:xfrm>
            <a:off x="599123" y="635636"/>
            <a:ext cx="5383200" cy="5106300"/>
          </a:xfrm>
          <a:prstGeom prst="rect">
            <a:avLst/>
          </a:prstGeom>
          <a:noFill/>
          <a:ln>
            <a:noFill/>
          </a:ln>
        </p:spPr>
      </p:sp>
    </p:spTree>
  </p:cSld>
  <p:clrMapOvr>
    <a:masterClrMapping/>
  </p:clrMapOvr>
  <p:extLst>
    <p:ext uri="{DCECCB84-F9BA-43D5-87BE-67443E8EF086}">
      <p15:sldGuideLst xmlns:p15="http://schemas.microsoft.com/office/powerpoint/2012/main">
        <p15:guide id="1" orient="horz" pos="1560">
          <p15:clr>
            <a:srgbClr val="FBAE40"/>
          </p15:clr>
        </p15:guide>
        <p15:guide id="2" pos="4176">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Full Photo">
  <p:cSld name="Full Photo">
    <p:spTree>
      <p:nvGrpSpPr>
        <p:cNvPr id="1" name="Shape 461"/>
        <p:cNvGrpSpPr/>
        <p:nvPr/>
      </p:nvGrpSpPr>
      <p:grpSpPr>
        <a:xfrm>
          <a:off x="0" y="0"/>
          <a:ext cx="0" cy="0"/>
          <a:chOff x="0" y="0"/>
          <a:chExt cx="0" cy="0"/>
        </a:xfrm>
      </p:grpSpPr>
      <p:sp>
        <p:nvSpPr>
          <p:cNvPr id="462" name="Google Shape;462;p121"/>
          <p:cNvSpPr>
            <a:spLocks noGrp="1"/>
          </p:cNvSpPr>
          <p:nvPr>
            <p:ph type="pic" idx="2"/>
          </p:nvPr>
        </p:nvSpPr>
        <p:spPr>
          <a:xfrm>
            <a:off x="0" y="0"/>
            <a:ext cx="12192000" cy="6858000"/>
          </a:xfrm>
          <a:prstGeom prst="rect">
            <a:avLst/>
          </a:prstGeom>
          <a:noFill/>
          <a:ln>
            <a:noFill/>
          </a:ln>
        </p:spPr>
      </p:sp>
      <p:sp>
        <p:nvSpPr>
          <p:cNvPr id="463" name="Google Shape;463;p121"/>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1_End A">
  <p:cSld name="1_End A">
    <p:spTree>
      <p:nvGrpSpPr>
        <p:cNvPr id="1" name="Shape 464"/>
        <p:cNvGrpSpPr/>
        <p:nvPr/>
      </p:nvGrpSpPr>
      <p:grpSpPr>
        <a:xfrm>
          <a:off x="0" y="0"/>
          <a:ext cx="0" cy="0"/>
          <a:chOff x="0" y="0"/>
          <a:chExt cx="0" cy="0"/>
        </a:xfrm>
      </p:grpSpPr>
      <p:sp>
        <p:nvSpPr>
          <p:cNvPr id="465" name="Google Shape;465;p122"/>
          <p:cNvSpPr/>
          <p:nvPr/>
        </p:nvSpPr>
        <p:spPr>
          <a:xfrm>
            <a:off x="0" y="0"/>
            <a:ext cx="121920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cxnSp>
        <p:nvCxnSpPr>
          <p:cNvPr id="466" name="Google Shape;466;p122"/>
          <p:cNvCxnSpPr/>
          <p:nvPr/>
        </p:nvCxnSpPr>
        <p:spPr>
          <a:xfrm>
            <a:off x="3553686" y="3636963"/>
            <a:ext cx="5084700" cy="0"/>
          </a:xfrm>
          <a:prstGeom prst="straightConnector1">
            <a:avLst/>
          </a:prstGeom>
          <a:noFill/>
          <a:ln w="19050" cap="rnd" cmpd="sng">
            <a:solidFill>
              <a:srgbClr val="CACACA"/>
            </a:solidFill>
            <a:prstDash val="solid"/>
            <a:miter lim="800000"/>
            <a:headEnd type="none" w="sm" len="sm"/>
            <a:tailEnd type="none" w="sm" len="sm"/>
          </a:ln>
        </p:spPr>
      </p:cxnSp>
      <p:sp>
        <p:nvSpPr>
          <p:cNvPr id="467" name="Google Shape;467;p122"/>
          <p:cNvSpPr txBox="1"/>
          <p:nvPr/>
        </p:nvSpPr>
        <p:spPr>
          <a:xfrm>
            <a:off x="2516449" y="6226999"/>
            <a:ext cx="7159200" cy="2769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chemeClr val="accent1"/>
                </a:solidFill>
                <a:latin typeface="Arial"/>
                <a:ea typeface="Arial"/>
                <a:cs typeface="Arial"/>
                <a:sym typeface="Arial"/>
              </a:rPr>
              <a:t>THE UNIVERSITY OF NORTH CAROLINA AT CHAPEL HILL</a:t>
            </a:r>
            <a:endParaRPr sz="1200" b="0" i="1" u="none" strike="noStrike" cap="none" dirty="0">
              <a:solidFill>
                <a:schemeClr val="accent1"/>
              </a:solidFill>
              <a:latin typeface="Arial"/>
              <a:ea typeface="Arial"/>
              <a:cs typeface="Arial"/>
              <a:sym typeface="Arial"/>
            </a:endParaRPr>
          </a:p>
        </p:txBody>
      </p:sp>
      <p:pic>
        <p:nvPicPr>
          <p:cNvPr id="468" name="Google Shape;468;p122"/>
          <p:cNvPicPr preferRelativeResize="0"/>
          <p:nvPr/>
        </p:nvPicPr>
        <p:blipFill rotWithShape="1">
          <a:blip r:embed="rId2">
            <a:alphaModFix/>
          </a:blip>
          <a:srcRect/>
          <a:stretch/>
        </p:blipFill>
        <p:spPr>
          <a:xfrm>
            <a:off x="3624264" y="1799514"/>
            <a:ext cx="4937761" cy="1378662"/>
          </a:xfrm>
          <a:prstGeom prst="rect">
            <a:avLst/>
          </a:prstGeom>
          <a:noFill/>
          <a:ln>
            <a:noFill/>
          </a:ln>
        </p:spPr>
      </p:pic>
      <p:sp>
        <p:nvSpPr>
          <p:cNvPr id="469" name="Google Shape;469;p122"/>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End B">
  <p:cSld name="End B">
    <p:spTree>
      <p:nvGrpSpPr>
        <p:cNvPr id="1" name="Shape 470"/>
        <p:cNvGrpSpPr/>
        <p:nvPr/>
      </p:nvGrpSpPr>
      <p:grpSpPr>
        <a:xfrm>
          <a:off x="0" y="0"/>
          <a:ext cx="0" cy="0"/>
          <a:chOff x="0" y="0"/>
          <a:chExt cx="0" cy="0"/>
        </a:xfrm>
      </p:grpSpPr>
      <p:pic>
        <p:nvPicPr>
          <p:cNvPr id="471" name="Google Shape;471;p123" descr="A picture containing text&#10;&#10;Description automatically generated"/>
          <p:cNvPicPr preferRelativeResize="0"/>
          <p:nvPr/>
        </p:nvPicPr>
        <p:blipFill rotWithShape="1">
          <a:blip r:embed="rId2">
            <a:alphaModFix/>
          </a:blip>
          <a:srcRect/>
          <a:stretch/>
        </p:blipFill>
        <p:spPr>
          <a:xfrm>
            <a:off x="4120980" y="2888392"/>
            <a:ext cx="3950039" cy="1081216"/>
          </a:xfrm>
          <a:prstGeom prst="rect">
            <a:avLst/>
          </a:prstGeom>
          <a:noFill/>
          <a:ln>
            <a:noFill/>
          </a:ln>
        </p:spPr>
      </p:pic>
      <p:pic>
        <p:nvPicPr>
          <p:cNvPr id="472" name="Google Shape;472;p123"/>
          <p:cNvPicPr preferRelativeResize="0"/>
          <p:nvPr/>
        </p:nvPicPr>
        <p:blipFill rotWithShape="1">
          <a:blip r:embed="rId3">
            <a:alphaModFix/>
          </a:blip>
          <a:srcRect/>
          <a:stretch/>
        </p:blipFill>
        <p:spPr>
          <a:xfrm>
            <a:off x="0" y="0"/>
            <a:ext cx="12192000" cy="6858001"/>
          </a:xfrm>
          <a:prstGeom prst="rect">
            <a:avLst/>
          </a:prstGeom>
          <a:noFill/>
          <a:ln>
            <a:noFill/>
          </a:ln>
        </p:spPr>
      </p:pic>
      <p:pic>
        <p:nvPicPr>
          <p:cNvPr id="473" name="Google Shape;473;p123"/>
          <p:cNvPicPr preferRelativeResize="0"/>
          <p:nvPr/>
        </p:nvPicPr>
        <p:blipFill rotWithShape="1">
          <a:blip r:embed="rId4">
            <a:alphaModFix/>
          </a:blip>
          <a:srcRect/>
          <a:stretch/>
        </p:blipFill>
        <p:spPr>
          <a:xfrm>
            <a:off x="3320235" y="3068637"/>
            <a:ext cx="5551531" cy="720725"/>
          </a:xfrm>
          <a:prstGeom prst="rect">
            <a:avLst/>
          </a:prstGeom>
          <a:noFill/>
          <a:ln>
            <a:noFill/>
          </a:ln>
        </p:spPr>
      </p:pic>
      <p:sp>
        <p:nvSpPr>
          <p:cNvPr id="474" name="Google Shape;474;p123"/>
          <p:cNvSpPr txBox="1"/>
          <p:nvPr/>
        </p:nvSpPr>
        <p:spPr>
          <a:xfrm>
            <a:off x="2516449" y="6226999"/>
            <a:ext cx="7159200" cy="2769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chemeClr val="lt1"/>
                </a:solidFill>
                <a:latin typeface="Arial"/>
                <a:ea typeface="Arial"/>
                <a:cs typeface="Arial"/>
                <a:sym typeface="Arial"/>
              </a:rPr>
              <a:t>THE UNIVERSITY OF NORTH CAROLINA AT CHAPEL HILL</a:t>
            </a:r>
            <a:endParaRPr sz="1200" b="0" i="1" u="none" strike="noStrike" cap="none" dirty="0">
              <a:solidFill>
                <a:schemeClr val="lt1"/>
              </a:solidFill>
              <a:latin typeface="Arial"/>
              <a:ea typeface="Arial"/>
              <a:cs typeface="Arial"/>
              <a:sym typeface="Arial"/>
            </a:endParaRPr>
          </a:p>
        </p:txBody>
      </p:sp>
      <p:sp>
        <p:nvSpPr>
          <p:cNvPr id="475" name="Google Shape;475;p123"/>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76"/>
        <p:cNvGrpSpPr/>
        <p:nvPr/>
      </p:nvGrpSpPr>
      <p:grpSpPr>
        <a:xfrm>
          <a:off x="0" y="0"/>
          <a:ext cx="0" cy="0"/>
          <a:chOff x="0" y="0"/>
          <a:chExt cx="0" cy="0"/>
        </a:xfrm>
      </p:grpSpPr>
      <p:sp>
        <p:nvSpPr>
          <p:cNvPr id="477" name="Google Shape;477;p124"/>
          <p:cNvSpPr txBox="1">
            <a:spLocks noGrp="1"/>
          </p:cNvSpPr>
          <p:nvPr>
            <p:ph type="ctrTitle"/>
          </p:nvPr>
        </p:nvSpPr>
        <p:spPr>
          <a:xfrm>
            <a:off x="415611" y="992767"/>
            <a:ext cx="11360700" cy="27369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478" name="Google Shape;478;p124"/>
          <p:cNvSpPr txBox="1">
            <a:spLocks noGrp="1"/>
          </p:cNvSpPr>
          <p:nvPr>
            <p:ph type="subTitle" idx="1"/>
          </p:nvPr>
        </p:nvSpPr>
        <p:spPr>
          <a:xfrm>
            <a:off x="415600" y="3778833"/>
            <a:ext cx="11360700" cy="10569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1000"/>
              </a:spcBef>
              <a:spcAft>
                <a:spcPts val="0"/>
              </a:spcAft>
              <a:buSzPts val="3700"/>
              <a:buNone/>
              <a:defRPr sz="3700"/>
            </a:lvl1pPr>
            <a:lvl2pPr lvl="1" algn="ctr">
              <a:lnSpc>
                <a:spcPct val="100000"/>
              </a:lnSpc>
              <a:spcBef>
                <a:spcPts val="500"/>
              </a:spcBef>
              <a:spcAft>
                <a:spcPts val="0"/>
              </a:spcAft>
              <a:buSzPts val="3700"/>
              <a:buNone/>
              <a:defRPr sz="3700"/>
            </a:lvl2pPr>
            <a:lvl3pPr lvl="2" algn="ctr">
              <a:lnSpc>
                <a:spcPct val="100000"/>
              </a:lnSpc>
              <a:spcBef>
                <a:spcPts val="500"/>
              </a:spcBef>
              <a:spcAft>
                <a:spcPts val="0"/>
              </a:spcAft>
              <a:buSzPts val="3700"/>
              <a:buNone/>
              <a:defRPr sz="3700"/>
            </a:lvl3pPr>
            <a:lvl4pPr lvl="3" algn="ctr">
              <a:lnSpc>
                <a:spcPct val="100000"/>
              </a:lnSpc>
              <a:spcBef>
                <a:spcPts val="500"/>
              </a:spcBef>
              <a:spcAft>
                <a:spcPts val="0"/>
              </a:spcAft>
              <a:buSzPts val="3700"/>
              <a:buNone/>
              <a:defRPr sz="3700"/>
            </a:lvl4pPr>
            <a:lvl5pPr lvl="4" algn="ctr">
              <a:lnSpc>
                <a:spcPct val="100000"/>
              </a:lnSpc>
              <a:spcBef>
                <a:spcPts val="500"/>
              </a:spcBef>
              <a:spcAft>
                <a:spcPts val="0"/>
              </a:spcAft>
              <a:buSzPts val="3700"/>
              <a:buNone/>
              <a:defRPr sz="3700"/>
            </a:lvl5pPr>
            <a:lvl6pPr lvl="5" algn="ctr">
              <a:lnSpc>
                <a:spcPct val="100000"/>
              </a:lnSpc>
              <a:spcBef>
                <a:spcPts val="500"/>
              </a:spcBef>
              <a:spcAft>
                <a:spcPts val="0"/>
              </a:spcAft>
              <a:buSzPts val="3700"/>
              <a:buNone/>
              <a:defRPr sz="3700"/>
            </a:lvl6pPr>
            <a:lvl7pPr lvl="6" algn="ctr">
              <a:lnSpc>
                <a:spcPct val="100000"/>
              </a:lnSpc>
              <a:spcBef>
                <a:spcPts val="500"/>
              </a:spcBef>
              <a:spcAft>
                <a:spcPts val="0"/>
              </a:spcAft>
              <a:buSzPts val="3700"/>
              <a:buNone/>
              <a:defRPr sz="3700"/>
            </a:lvl7pPr>
            <a:lvl8pPr lvl="7" algn="ctr">
              <a:lnSpc>
                <a:spcPct val="100000"/>
              </a:lnSpc>
              <a:spcBef>
                <a:spcPts val="500"/>
              </a:spcBef>
              <a:spcAft>
                <a:spcPts val="0"/>
              </a:spcAft>
              <a:buSzPts val="3700"/>
              <a:buNone/>
              <a:defRPr sz="3700"/>
            </a:lvl8pPr>
            <a:lvl9pPr lvl="8" algn="ctr">
              <a:lnSpc>
                <a:spcPct val="100000"/>
              </a:lnSpc>
              <a:spcBef>
                <a:spcPts val="500"/>
              </a:spcBef>
              <a:spcAft>
                <a:spcPts val="0"/>
              </a:spcAft>
              <a:buSzPts val="3700"/>
              <a:buNone/>
              <a:defRPr sz="3700"/>
            </a:lvl9pPr>
          </a:lstStyle>
          <a:p>
            <a:endParaRPr/>
          </a:p>
        </p:txBody>
      </p:sp>
      <p:sp>
        <p:nvSpPr>
          <p:cNvPr id="479" name="Google Shape;479;p124"/>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1_Divider A">
  <p:cSld name="1_Divider A">
    <p:spTree>
      <p:nvGrpSpPr>
        <p:cNvPr id="1" name="Shape 109"/>
        <p:cNvGrpSpPr/>
        <p:nvPr/>
      </p:nvGrpSpPr>
      <p:grpSpPr>
        <a:xfrm>
          <a:off x="0" y="0"/>
          <a:ext cx="0" cy="0"/>
          <a:chOff x="0" y="0"/>
          <a:chExt cx="0" cy="0"/>
        </a:xfrm>
      </p:grpSpPr>
      <p:pic>
        <p:nvPicPr>
          <p:cNvPr id="110" name="Google Shape;110;p58" descr="Background pattern&#10;&#10;Description automatically generated"/>
          <p:cNvPicPr preferRelativeResize="0"/>
          <p:nvPr/>
        </p:nvPicPr>
        <p:blipFill rotWithShape="1">
          <a:blip r:embed="rId2">
            <a:alphaModFix/>
          </a:blip>
          <a:srcRect/>
          <a:stretch/>
        </p:blipFill>
        <p:spPr>
          <a:xfrm>
            <a:off x="-79497" y="-135099"/>
            <a:ext cx="12399374" cy="6993223"/>
          </a:xfrm>
          <a:prstGeom prst="rect">
            <a:avLst/>
          </a:prstGeom>
          <a:noFill/>
          <a:ln>
            <a:noFill/>
          </a:ln>
        </p:spPr>
      </p:pic>
      <p:sp>
        <p:nvSpPr>
          <p:cNvPr id="111" name="Google Shape;111;p58"/>
          <p:cNvSpPr txBox="1">
            <a:spLocks noGrp="1"/>
          </p:cNvSpPr>
          <p:nvPr>
            <p:ph type="title"/>
          </p:nvPr>
        </p:nvSpPr>
        <p:spPr>
          <a:xfrm>
            <a:off x="556260" y="2626417"/>
            <a:ext cx="11079600" cy="11568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58"/>
          <p:cNvSpPr txBox="1">
            <a:spLocks noGrp="1"/>
          </p:cNvSpPr>
          <p:nvPr>
            <p:ph type="body" idx="1"/>
          </p:nvPr>
        </p:nvSpPr>
        <p:spPr>
          <a:xfrm>
            <a:off x="556261" y="2260656"/>
            <a:ext cx="11079600" cy="3657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800"/>
              <a:buNone/>
              <a:defRPr sz="1800" b="1" cap="none">
                <a:solidFill>
                  <a:schemeClr val="accent6"/>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58"/>
          <p:cNvSpPr txBox="1"/>
          <p:nvPr/>
        </p:nvSpPr>
        <p:spPr>
          <a:xfrm>
            <a:off x="531038" y="6226999"/>
            <a:ext cx="7159200" cy="2769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lt1"/>
                </a:solidFill>
                <a:latin typeface="Arial"/>
                <a:ea typeface="Arial"/>
                <a:cs typeface="Arial"/>
                <a:sym typeface="Arial"/>
              </a:rPr>
              <a:t>EDUCATION POLICY INITIATIVE AT CAROLINA</a:t>
            </a:r>
            <a:endParaRPr sz="1200" b="0" i="1" u="none" strike="noStrike" cap="none" dirty="0">
              <a:solidFill>
                <a:schemeClr val="lt1"/>
              </a:solidFill>
              <a:latin typeface="Arial"/>
              <a:ea typeface="Arial"/>
              <a:cs typeface="Arial"/>
              <a:sym typeface="Arial"/>
            </a:endParaRPr>
          </a:p>
        </p:txBody>
      </p:sp>
      <p:sp>
        <p:nvSpPr>
          <p:cNvPr id="114" name="Google Shape;114;p58"/>
          <p:cNvSpPr txBox="1">
            <a:spLocks noGrp="1"/>
          </p:cNvSpPr>
          <p:nvPr>
            <p:ph type="sldNum" idx="12"/>
          </p:nvPr>
        </p:nvSpPr>
        <p:spPr>
          <a:xfrm>
            <a:off x="11237976" y="6254496"/>
            <a:ext cx="731700" cy="525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5089567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15"/>
        <p:cNvGrpSpPr/>
        <p:nvPr/>
      </p:nvGrpSpPr>
      <p:grpSpPr>
        <a:xfrm>
          <a:off x="0" y="0"/>
          <a:ext cx="0" cy="0"/>
          <a:chOff x="0" y="0"/>
          <a:chExt cx="0" cy="0"/>
        </a:xfrm>
      </p:grpSpPr>
      <p:sp>
        <p:nvSpPr>
          <p:cNvPr id="116" name="Google Shape;116;p61"/>
          <p:cNvSpPr txBox="1">
            <a:spLocks noGrp="1"/>
          </p:cNvSpPr>
          <p:nvPr>
            <p:ph type="title"/>
          </p:nvPr>
        </p:nvSpPr>
        <p:spPr>
          <a:xfrm>
            <a:off x="502920" y="969823"/>
            <a:ext cx="11079600" cy="723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4000"/>
              <a:buNone/>
              <a:defRPr sz="2400" b="1" i="0">
                <a:solidFill>
                  <a:srgbClr val="314A8A"/>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61"/>
          <p:cNvSpPr txBox="1">
            <a:spLocks noGrp="1"/>
          </p:cNvSpPr>
          <p:nvPr>
            <p:ph type="body" idx="1"/>
          </p:nvPr>
        </p:nvSpPr>
        <p:spPr>
          <a:xfrm>
            <a:off x="502920" y="1825625"/>
            <a:ext cx="11186100" cy="3786600"/>
          </a:xfrm>
          <a:prstGeom prst="rect">
            <a:avLst/>
          </a:prstGeom>
          <a:noFill/>
          <a:ln>
            <a:noFill/>
          </a:ln>
        </p:spPr>
        <p:txBody>
          <a:bodyPr spcFirstLastPara="1" wrap="square" lIns="0" tIns="0" rIns="0" bIns="0" anchor="t" anchorCtr="0">
            <a:noAutofit/>
          </a:bodyPr>
          <a:lstStyle>
            <a:lvl1pPr marL="457200" lvl="0" indent="-406400" algn="l">
              <a:lnSpc>
                <a:spcPct val="90000"/>
              </a:lnSpc>
              <a:spcBef>
                <a:spcPts val="1000"/>
              </a:spcBef>
              <a:spcAft>
                <a:spcPts val="0"/>
              </a:spcAft>
              <a:buSzPts val="2800"/>
              <a:buChar char="•"/>
              <a:defRPr b="0" i="0">
                <a:solidFill>
                  <a:schemeClr val="dk1"/>
                </a:solidFil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118" name="Google Shape;118;p61"/>
          <p:cNvSpPr txBox="1">
            <a:spLocks noGrp="1"/>
          </p:cNvSpPr>
          <p:nvPr>
            <p:ph type="ftr" idx="11"/>
          </p:nvPr>
        </p:nvSpPr>
        <p:spPr>
          <a:xfrm>
            <a:off x="0" y="0"/>
            <a:ext cx="3000000" cy="30000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9A3A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19" name="Google Shape;119;p61"/>
          <p:cNvSpPr txBox="1">
            <a:spLocks noGrp="1"/>
          </p:cNvSpPr>
          <p:nvPr>
            <p:ph type="dt" idx="10"/>
          </p:nvPr>
        </p:nvSpPr>
        <p:spPr>
          <a:xfrm>
            <a:off x="0" y="0"/>
            <a:ext cx="3000000" cy="3000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9A3A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20" name="Google Shape;120;p61"/>
          <p:cNvSpPr txBox="1">
            <a:spLocks noGrp="1"/>
          </p:cNvSpPr>
          <p:nvPr>
            <p:ph type="sldNum" idx="12"/>
          </p:nvPr>
        </p:nvSpPr>
        <p:spPr>
          <a:xfrm>
            <a:off x="7547810" y="6260912"/>
            <a:ext cx="2707800" cy="246300"/>
          </a:xfrm>
          <a:prstGeom prst="rect">
            <a:avLst/>
          </a:prstGeom>
          <a:noFill/>
          <a:ln>
            <a:noFill/>
          </a:ln>
        </p:spPr>
        <p:txBody>
          <a:bodyPr spcFirstLastPara="1" wrap="square" lIns="0" tIns="0" rIns="0" bIns="0" anchor="ctr" anchorCtr="0">
            <a:noAutofit/>
          </a:bodyPr>
          <a:lstStyle>
            <a:lvl1pPr marL="38100" marR="0" lvl="0" indent="0" algn="r">
              <a:lnSpc>
                <a:spcPct val="103333"/>
              </a:lnSpc>
              <a:spcBef>
                <a:spcPts val="0"/>
              </a:spcBef>
              <a:spcAft>
                <a:spcPts val="0"/>
              </a:spcAft>
              <a:buClr>
                <a:srgbClr val="000000"/>
              </a:buClr>
              <a:buSzPts val="1200"/>
              <a:buFont typeface="Arial"/>
              <a:buNone/>
              <a:defRPr sz="1200" b="0" i="0" u="none" strike="noStrike" cap="none">
                <a:solidFill>
                  <a:srgbClr val="A9A9A9"/>
                </a:solidFill>
                <a:latin typeface="Calibri"/>
                <a:ea typeface="Calibri"/>
                <a:cs typeface="Calibri"/>
                <a:sym typeface="Calibri"/>
              </a:defRPr>
            </a:lvl1pPr>
            <a:lvl2pPr marL="38100" marR="0" lvl="1" indent="0" algn="r">
              <a:lnSpc>
                <a:spcPct val="103333"/>
              </a:lnSpc>
              <a:spcBef>
                <a:spcPts val="0"/>
              </a:spcBef>
              <a:spcAft>
                <a:spcPts val="0"/>
              </a:spcAft>
              <a:buClr>
                <a:srgbClr val="000000"/>
              </a:buClr>
              <a:buSzPts val="1200"/>
              <a:buFont typeface="Arial"/>
              <a:buNone/>
              <a:defRPr sz="1200" b="0" i="0" u="none" strike="noStrike" cap="none">
                <a:solidFill>
                  <a:srgbClr val="A9A9A9"/>
                </a:solidFill>
                <a:latin typeface="Calibri"/>
                <a:ea typeface="Calibri"/>
                <a:cs typeface="Calibri"/>
                <a:sym typeface="Calibri"/>
              </a:defRPr>
            </a:lvl2pPr>
            <a:lvl3pPr marL="38100" marR="0" lvl="2" indent="0" algn="r">
              <a:lnSpc>
                <a:spcPct val="103333"/>
              </a:lnSpc>
              <a:spcBef>
                <a:spcPts val="0"/>
              </a:spcBef>
              <a:spcAft>
                <a:spcPts val="0"/>
              </a:spcAft>
              <a:buClr>
                <a:srgbClr val="000000"/>
              </a:buClr>
              <a:buSzPts val="1200"/>
              <a:buFont typeface="Arial"/>
              <a:buNone/>
              <a:defRPr sz="1200" b="0" i="0" u="none" strike="noStrike" cap="none">
                <a:solidFill>
                  <a:srgbClr val="A9A9A9"/>
                </a:solidFill>
                <a:latin typeface="Calibri"/>
                <a:ea typeface="Calibri"/>
                <a:cs typeface="Calibri"/>
                <a:sym typeface="Calibri"/>
              </a:defRPr>
            </a:lvl3pPr>
            <a:lvl4pPr marL="38100" marR="0" lvl="3" indent="0" algn="r">
              <a:lnSpc>
                <a:spcPct val="103333"/>
              </a:lnSpc>
              <a:spcBef>
                <a:spcPts val="0"/>
              </a:spcBef>
              <a:spcAft>
                <a:spcPts val="0"/>
              </a:spcAft>
              <a:buClr>
                <a:srgbClr val="000000"/>
              </a:buClr>
              <a:buSzPts val="1200"/>
              <a:buFont typeface="Arial"/>
              <a:buNone/>
              <a:defRPr sz="1200" b="0" i="0" u="none" strike="noStrike" cap="none">
                <a:solidFill>
                  <a:srgbClr val="A9A9A9"/>
                </a:solidFill>
                <a:latin typeface="Calibri"/>
                <a:ea typeface="Calibri"/>
                <a:cs typeface="Calibri"/>
                <a:sym typeface="Calibri"/>
              </a:defRPr>
            </a:lvl4pPr>
            <a:lvl5pPr marL="38100" marR="0" lvl="4" indent="0" algn="r">
              <a:lnSpc>
                <a:spcPct val="103333"/>
              </a:lnSpc>
              <a:spcBef>
                <a:spcPts val="0"/>
              </a:spcBef>
              <a:spcAft>
                <a:spcPts val="0"/>
              </a:spcAft>
              <a:buClr>
                <a:srgbClr val="000000"/>
              </a:buClr>
              <a:buSzPts val="1200"/>
              <a:buFont typeface="Arial"/>
              <a:buNone/>
              <a:defRPr sz="1200" b="0" i="0" u="none" strike="noStrike" cap="none">
                <a:solidFill>
                  <a:srgbClr val="A9A9A9"/>
                </a:solidFill>
                <a:latin typeface="Calibri"/>
                <a:ea typeface="Calibri"/>
                <a:cs typeface="Calibri"/>
                <a:sym typeface="Calibri"/>
              </a:defRPr>
            </a:lvl5pPr>
            <a:lvl6pPr marL="38100" marR="0" lvl="5" indent="0" algn="r">
              <a:lnSpc>
                <a:spcPct val="103333"/>
              </a:lnSpc>
              <a:spcBef>
                <a:spcPts val="0"/>
              </a:spcBef>
              <a:spcAft>
                <a:spcPts val="0"/>
              </a:spcAft>
              <a:buClr>
                <a:srgbClr val="000000"/>
              </a:buClr>
              <a:buSzPts val="1200"/>
              <a:buFont typeface="Arial"/>
              <a:buNone/>
              <a:defRPr sz="1200" b="0" i="0" u="none" strike="noStrike" cap="none">
                <a:solidFill>
                  <a:srgbClr val="A9A9A9"/>
                </a:solidFill>
                <a:latin typeface="Calibri"/>
                <a:ea typeface="Calibri"/>
                <a:cs typeface="Calibri"/>
                <a:sym typeface="Calibri"/>
              </a:defRPr>
            </a:lvl6pPr>
            <a:lvl7pPr marL="38100" marR="0" lvl="6" indent="0" algn="r">
              <a:lnSpc>
                <a:spcPct val="103333"/>
              </a:lnSpc>
              <a:spcBef>
                <a:spcPts val="0"/>
              </a:spcBef>
              <a:spcAft>
                <a:spcPts val="0"/>
              </a:spcAft>
              <a:buClr>
                <a:srgbClr val="000000"/>
              </a:buClr>
              <a:buSzPts val="1200"/>
              <a:buFont typeface="Arial"/>
              <a:buNone/>
              <a:defRPr sz="1200" b="0" i="0" u="none" strike="noStrike" cap="none">
                <a:solidFill>
                  <a:srgbClr val="A9A9A9"/>
                </a:solidFill>
                <a:latin typeface="Calibri"/>
                <a:ea typeface="Calibri"/>
                <a:cs typeface="Calibri"/>
                <a:sym typeface="Calibri"/>
              </a:defRPr>
            </a:lvl7pPr>
            <a:lvl8pPr marL="38100" marR="0" lvl="7" indent="0" algn="r">
              <a:lnSpc>
                <a:spcPct val="103333"/>
              </a:lnSpc>
              <a:spcBef>
                <a:spcPts val="0"/>
              </a:spcBef>
              <a:spcAft>
                <a:spcPts val="0"/>
              </a:spcAft>
              <a:buClr>
                <a:srgbClr val="000000"/>
              </a:buClr>
              <a:buSzPts val="1200"/>
              <a:buFont typeface="Arial"/>
              <a:buNone/>
              <a:defRPr sz="1200" b="0" i="0" u="none" strike="noStrike" cap="none">
                <a:solidFill>
                  <a:srgbClr val="A9A9A9"/>
                </a:solidFill>
                <a:latin typeface="Calibri"/>
                <a:ea typeface="Calibri"/>
                <a:cs typeface="Calibri"/>
                <a:sym typeface="Calibri"/>
              </a:defRPr>
            </a:lvl8pPr>
            <a:lvl9pPr marL="38100" marR="0" lvl="8" indent="0" algn="r">
              <a:lnSpc>
                <a:spcPct val="103333"/>
              </a:lnSpc>
              <a:spcBef>
                <a:spcPts val="0"/>
              </a:spcBef>
              <a:spcAft>
                <a:spcPts val="0"/>
              </a:spcAft>
              <a:buClr>
                <a:srgbClr val="000000"/>
              </a:buClr>
              <a:buSzPts val="1200"/>
              <a:buFont typeface="Arial"/>
              <a:buNone/>
              <a:defRPr sz="1200" b="0" i="0" u="none" strike="noStrike" cap="none">
                <a:solidFill>
                  <a:srgbClr val="A9A9A9"/>
                </a:solidFill>
                <a:latin typeface="Calibri"/>
                <a:ea typeface="Calibri"/>
                <a:cs typeface="Calibri"/>
                <a:sym typeface="Calibri"/>
              </a:defRPr>
            </a:lvl9pPr>
          </a:lstStyle>
          <a:p>
            <a:pPr marL="3810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2083226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9_Divider A">
  <p:cSld name="9_Divider A">
    <p:spTree>
      <p:nvGrpSpPr>
        <p:cNvPr id="1" name="Shape 126"/>
        <p:cNvGrpSpPr/>
        <p:nvPr/>
      </p:nvGrpSpPr>
      <p:grpSpPr>
        <a:xfrm>
          <a:off x="0" y="0"/>
          <a:ext cx="0" cy="0"/>
          <a:chOff x="0" y="0"/>
          <a:chExt cx="0" cy="0"/>
        </a:xfrm>
      </p:grpSpPr>
      <p:pic>
        <p:nvPicPr>
          <p:cNvPr id="127" name="Google Shape;127;p87" descr="Background pattern&#10;&#10;Description automatically generated"/>
          <p:cNvPicPr preferRelativeResize="0"/>
          <p:nvPr/>
        </p:nvPicPr>
        <p:blipFill rotWithShape="1">
          <a:blip r:embed="rId2">
            <a:alphaModFix/>
          </a:blip>
          <a:srcRect/>
          <a:stretch/>
        </p:blipFill>
        <p:spPr>
          <a:xfrm>
            <a:off x="-12147" y="-13728"/>
            <a:ext cx="12192003" cy="6876301"/>
          </a:xfrm>
          <a:prstGeom prst="rect">
            <a:avLst/>
          </a:prstGeom>
          <a:noFill/>
          <a:ln>
            <a:noFill/>
          </a:ln>
        </p:spPr>
      </p:pic>
      <p:sp>
        <p:nvSpPr>
          <p:cNvPr id="128" name="Google Shape;128;p87"/>
          <p:cNvSpPr txBox="1">
            <a:spLocks noGrp="1"/>
          </p:cNvSpPr>
          <p:nvPr>
            <p:ph type="title"/>
          </p:nvPr>
        </p:nvSpPr>
        <p:spPr>
          <a:xfrm>
            <a:off x="500841" y="743438"/>
            <a:ext cx="11190300" cy="26319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5400"/>
              <a:buFont typeface="Arial"/>
              <a:buNone/>
              <a:defRPr sz="5400" i="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87"/>
          <p:cNvSpPr txBox="1">
            <a:spLocks noGrp="1"/>
          </p:cNvSpPr>
          <p:nvPr>
            <p:ph type="body" idx="1"/>
          </p:nvPr>
        </p:nvSpPr>
        <p:spPr>
          <a:xfrm>
            <a:off x="2802988" y="4451350"/>
            <a:ext cx="6585900" cy="2973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800"/>
              <a:buNone/>
              <a:defRPr sz="1800" b="1" cap="none">
                <a:solidFill>
                  <a:schemeClr val="lt1"/>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87"/>
          <p:cNvSpPr txBox="1">
            <a:spLocks noGrp="1"/>
          </p:cNvSpPr>
          <p:nvPr>
            <p:ph type="body" idx="2"/>
          </p:nvPr>
        </p:nvSpPr>
        <p:spPr>
          <a:xfrm>
            <a:off x="2802988" y="4774079"/>
            <a:ext cx="6585900" cy="2973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800"/>
              <a:buNone/>
              <a:defRPr sz="1800" b="1" cap="none">
                <a:solidFill>
                  <a:schemeClr val="accent6"/>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87"/>
          <p:cNvSpPr txBox="1"/>
          <p:nvPr/>
        </p:nvSpPr>
        <p:spPr>
          <a:xfrm>
            <a:off x="531038" y="6226999"/>
            <a:ext cx="7159200" cy="2769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lt1"/>
                </a:solidFill>
                <a:latin typeface="Arial"/>
                <a:ea typeface="Arial"/>
                <a:cs typeface="Arial"/>
                <a:sym typeface="Arial"/>
              </a:rPr>
              <a:t>EDUCATION POLICY INITIATIVE AT CAROLINA</a:t>
            </a:r>
            <a:endParaRPr sz="1200" b="0" i="1" u="none" strike="noStrike" cap="none" dirty="0">
              <a:solidFill>
                <a:schemeClr val="lt1"/>
              </a:solidFill>
              <a:latin typeface="Arial"/>
              <a:ea typeface="Arial"/>
              <a:cs typeface="Arial"/>
              <a:sym typeface="Arial"/>
            </a:endParaRPr>
          </a:p>
        </p:txBody>
      </p:sp>
      <p:sp>
        <p:nvSpPr>
          <p:cNvPr id="132" name="Google Shape;132;p87"/>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350516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End A">
  <p:cSld name="End A">
    <p:spTree>
      <p:nvGrpSpPr>
        <p:cNvPr id="1" name="Shape 133"/>
        <p:cNvGrpSpPr/>
        <p:nvPr/>
      </p:nvGrpSpPr>
      <p:grpSpPr>
        <a:xfrm>
          <a:off x="0" y="0"/>
          <a:ext cx="0" cy="0"/>
          <a:chOff x="0" y="0"/>
          <a:chExt cx="0" cy="0"/>
        </a:xfrm>
      </p:grpSpPr>
      <p:pic>
        <p:nvPicPr>
          <p:cNvPr id="134" name="Google Shape;134;p166"/>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135" name="Google Shape;135;p166"/>
          <p:cNvPicPr preferRelativeResize="0"/>
          <p:nvPr/>
        </p:nvPicPr>
        <p:blipFill rotWithShape="1">
          <a:blip r:embed="rId3">
            <a:alphaModFix/>
          </a:blip>
          <a:srcRect/>
          <a:stretch/>
        </p:blipFill>
        <p:spPr>
          <a:xfrm>
            <a:off x="3320235" y="3068637"/>
            <a:ext cx="5551531" cy="720725"/>
          </a:xfrm>
          <a:prstGeom prst="rect">
            <a:avLst/>
          </a:prstGeom>
          <a:noFill/>
          <a:ln>
            <a:noFill/>
          </a:ln>
        </p:spPr>
      </p:pic>
      <p:sp>
        <p:nvSpPr>
          <p:cNvPr id="136" name="Google Shape;136;p166"/>
          <p:cNvSpPr txBox="1"/>
          <p:nvPr/>
        </p:nvSpPr>
        <p:spPr>
          <a:xfrm>
            <a:off x="2516449" y="6226999"/>
            <a:ext cx="7159200" cy="2769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3CC7F9"/>
                </a:solidFill>
                <a:latin typeface="Arial"/>
                <a:ea typeface="Arial"/>
                <a:cs typeface="Arial"/>
                <a:sym typeface="Arial"/>
              </a:rPr>
              <a:t>THE UNIVERSITY OF NORTH CAROLINA AT CHAPEL HILL</a:t>
            </a:r>
            <a:endParaRPr sz="1200" b="0" i="1" u="none" strike="noStrike" cap="none" dirty="0">
              <a:solidFill>
                <a:srgbClr val="3CC7F9"/>
              </a:solidFill>
              <a:latin typeface="Arial"/>
              <a:ea typeface="Arial"/>
              <a:cs typeface="Arial"/>
              <a:sym typeface="Arial"/>
            </a:endParaRPr>
          </a:p>
        </p:txBody>
      </p:sp>
      <p:sp>
        <p:nvSpPr>
          <p:cNvPr id="137" name="Google Shape;137;p166"/>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8263321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7_Cover A">
  <p:cSld name="7_Cover A">
    <p:spTree>
      <p:nvGrpSpPr>
        <p:cNvPr id="1" name="Shape 138"/>
        <p:cNvGrpSpPr/>
        <p:nvPr/>
      </p:nvGrpSpPr>
      <p:grpSpPr>
        <a:xfrm>
          <a:off x="0" y="0"/>
          <a:ext cx="0" cy="0"/>
          <a:chOff x="0" y="0"/>
          <a:chExt cx="0" cy="0"/>
        </a:xfrm>
      </p:grpSpPr>
      <p:sp>
        <p:nvSpPr>
          <p:cNvPr id="139" name="Google Shape;139;p78"/>
          <p:cNvSpPr/>
          <p:nvPr/>
        </p:nvSpPr>
        <p:spPr>
          <a:xfrm>
            <a:off x="0" y="1376364"/>
            <a:ext cx="12192000" cy="4781400"/>
          </a:xfrm>
          <a:prstGeom prst="rect">
            <a:avLst/>
          </a:prstGeom>
          <a:solidFill>
            <a:srgbClr val="1C30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40" name="Google Shape;140;p78"/>
          <p:cNvSpPr txBox="1">
            <a:spLocks noGrp="1"/>
          </p:cNvSpPr>
          <p:nvPr>
            <p:ph type="title"/>
          </p:nvPr>
        </p:nvSpPr>
        <p:spPr>
          <a:xfrm>
            <a:off x="505685" y="1802654"/>
            <a:ext cx="10696200" cy="2086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78"/>
          <p:cNvSpPr txBox="1">
            <a:spLocks noGrp="1"/>
          </p:cNvSpPr>
          <p:nvPr>
            <p:ph type="body" idx="1"/>
          </p:nvPr>
        </p:nvSpPr>
        <p:spPr>
          <a:xfrm>
            <a:off x="533396" y="3952635"/>
            <a:ext cx="10696200" cy="726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400"/>
              <a:buNone/>
              <a:defRPr sz="2400">
                <a:solidFill>
                  <a:schemeClr val="lt1"/>
                </a:solidFill>
              </a:defRPr>
            </a:lvl1pPr>
            <a:lvl2pPr marL="914400" lvl="1" indent="-228600" algn="l">
              <a:lnSpc>
                <a:spcPct val="90000"/>
              </a:lnSpc>
              <a:spcBef>
                <a:spcPts val="500"/>
              </a:spcBef>
              <a:spcAft>
                <a:spcPts val="0"/>
              </a:spcAft>
              <a:buSzPts val="2000"/>
              <a:buNone/>
              <a:defRPr sz="2000">
                <a:solidFill>
                  <a:srgbClr val="89A3AF"/>
                </a:solidFill>
              </a:defRPr>
            </a:lvl2pPr>
            <a:lvl3pPr marL="1371600" lvl="2" indent="-228600" algn="l">
              <a:lnSpc>
                <a:spcPct val="90000"/>
              </a:lnSpc>
              <a:spcBef>
                <a:spcPts val="500"/>
              </a:spcBef>
              <a:spcAft>
                <a:spcPts val="0"/>
              </a:spcAft>
              <a:buSzPts val="1800"/>
              <a:buNone/>
              <a:defRPr sz="1800">
                <a:solidFill>
                  <a:srgbClr val="89A3AF"/>
                </a:solidFill>
              </a:defRPr>
            </a:lvl3pPr>
            <a:lvl4pPr marL="1828800" lvl="3" indent="-228600" algn="l">
              <a:lnSpc>
                <a:spcPct val="90000"/>
              </a:lnSpc>
              <a:spcBef>
                <a:spcPts val="500"/>
              </a:spcBef>
              <a:spcAft>
                <a:spcPts val="0"/>
              </a:spcAft>
              <a:buSzPts val="1600"/>
              <a:buNone/>
              <a:defRPr sz="1600">
                <a:solidFill>
                  <a:srgbClr val="89A3AF"/>
                </a:solidFill>
              </a:defRPr>
            </a:lvl4pPr>
            <a:lvl5pPr marL="2286000" lvl="4" indent="-228600" algn="l">
              <a:lnSpc>
                <a:spcPct val="90000"/>
              </a:lnSpc>
              <a:spcBef>
                <a:spcPts val="500"/>
              </a:spcBef>
              <a:spcAft>
                <a:spcPts val="0"/>
              </a:spcAft>
              <a:buSzPts val="1600"/>
              <a:buNone/>
              <a:defRPr sz="1600">
                <a:solidFill>
                  <a:srgbClr val="89A3AF"/>
                </a:solidFill>
              </a:defRPr>
            </a:lvl5pPr>
            <a:lvl6pPr marL="2743200" lvl="5" indent="-228600" algn="l">
              <a:lnSpc>
                <a:spcPct val="90000"/>
              </a:lnSpc>
              <a:spcBef>
                <a:spcPts val="500"/>
              </a:spcBef>
              <a:spcAft>
                <a:spcPts val="0"/>
              </a:spcAft>
              <a:buClr>
                <a:srgbClr val="89A3AF"/>
              </a:buClr>
              <a:buSzPts val="1600"/>
              <a:buNone/>
              <a:defRPr sz="1600">
                <a:solidFill>
                  <a:srgbClr val="89A3AF"/>
                </a:solidFill>
              </a:defRPr>
            </a:lvl6pPr>
            <a:lvl7pPr marL="3200400" lvl="6" indent="-228600" algn="l">
              <a:lnSpc>
                <a:spcPct val="90000"/>
              </a:lnSpc>
              <a:spcBef>
                <a:spcPts val="500"/>
              </a:spcBef>
              <a:spcAft>
                <a:spcPts val="0"/>
              </a:spcAft>
              <a:buClr>
                <a:srgbClr val="89A3AF"/>
              </a:buClr>
              <a:buSzPts val="1600"/>
              <a:buNone/>
              <a:defRPr sz="1600">
                <a:solidFill>
                  <a:srgbClr val="89A3AF"/>
                </a:solidFill>
              </a:defRPr>
            </a:lvl7pPr>
            <a:lvl8pPr marL="3657600" lvl="7" indent="-228600" algn="l">
              <a:lnSpc>
                <a:spcPct val="90000"/>
              </a:lnSpc>
              <a:spcBef>
                <a:spcPts val="500"/>
              </a:spcBef>
              <a:spcAft>
                <a:spcPts val="0"/>
              </a:spcAft>
              <a:buClr>
                <a:srgbClr val="89A3AF"/>
              </a:buClr>
              <a:buSzPts val="1600"/>
              <a:buNone/>
              <a:defRPr sz="1600">
                <a:solidFill>
                  <a:srgbClr val="89A3AF"/>
                </a:solidFill>
              </a:defRPr>
            </a:lvl8pPr>
            <a:lvl9pPr marL="4114800" lvl="8" indent="-228600" algn="l">
              <a:lnSpc>
                <a:spcPct val="90000"/>
              </a:lnSpc>
              <a:spcBef>
                <a:spcPts val="500"/>
              </a:spcBef>
              <a:spcAft>
                <a:spcPts val="0"/>
              </a:spcAft>
              <a:buClr>
                <a:srgbClr val="89A3AF"/>
              </a:buClr>
              <a:buSzPts val="1600"/>
              <a:buNone/>
              <a:defRPr sz="1600">
                <a:solidFill>
                  <a:srgbClr val="89A3AF"/>
                </a:solidFill>
              </a:defRPr>
            </a:lvl9pPr>
          </a:lstStyle>
          <a:p>
            <a:endParaRPr/>
          </a:p>
        </p:txBody>
      </p:sp>
      <p:sp>
        <p:nvSpPr>
          <p:cNvPr id="142" name="Google Shape;142;p78"/>
          <p:cNvSpPr txBox="1">
            <a:spLocks noGrp="1"/>
          </p:cNvSpPr>
          <p:nvPr>
            <p:ph type="body" idx="2"/>
          </p:nvPr>
        </p:nvSpPr>
        <p:spPr>
          <a:xfrm>
            <a:off x="533395" y="5014920"/>
            <a:ext cx="5410200" cy="3144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800"/>
              <a:buNone/>
              <a:defRPr sz="1800">
                <a:solidFill>
                  <a:schemeClr val="lt1"/>
                </a:solidFill>
              </a:defRPr>
            </a:lvl1pPr>
            <a:lvl2pPr marL="914400" lvl="1" indent="-228600" algn="l">
              <a:lnSpc>
                <a:spcPct val="90000"/>
              </a:lnSpc>
              <a:spcBef>
                <a:spcPts val="500"/>
              </a:spcBef>
              <a:spcAft>
                <a:spcPts val="0"/>
              </a:spcAft>
              <a:buSzPts val="2400"/>
              <a:buNone/>
              <a:defRPr>
                <a:solidFill>
                  <a:schemeClr val="lt1"/>
                </a:solidFill>
              </a:defRPr>
            </a:lvl2pPr>
            <a:lvl3pPr marL="1371600" lvl="2" indent="-355600" algn="l">
              <a:lnSpc>
                <a:spcPct val="90000"/>
              </a:lnSpc>
              <a:spcBef>
                <a:spcPts val="500"/>
              </a:spcBef>
              <a:spcAft>
                <a:spcPts val="0"/>
              </a:spcAft>
              <a:buSzPts val="2000"/>
              <a:buChar char="•"/>
              <a:defRPr>
                <a:solidFill>
                  <a:schemeClr val="lt1"/>
                </a:solidFill>
              </a:defRPr>
            </a:lvl3pPr>
            <a:lvl4pPr marL="1828800" lvl="3" indent="-342900" algn="l">
              <a:lnSpc>
                <a:spcPct val="90000"/>
              </a:lnSpc>
              <a:spcBef>
                <a:spcPts val="500"/>
              </a:spcBef>
              <a:spcAft>
                <a:spcPts val="0"/>
              </a:spcAft>
              <a:buSzPts val="1800"/>
              <a:buChar char="•"/>
              <a:defRPr>
                <a:solidFill>
                  <a:schemeClr val="lt1"/>
                </a:solidFill>
              </a:defRPr>
            </a:lvl4pPr>
            <a:lvl5pPr marL="2286000" lvl="4" indent="-342900" algn="l">
              <a:lnSpc>
                <a:spcPct val="90000"/>
              </a:lnSpc>
              <a:spcBef>
                <a:spcPts val="500"/>
              </a:spcBef>
              <a:spcAft>
                <a:spcPts val="0"/>
              </a:spcAft>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78"/>
          <p:cNvSpPr txBox="1">
            <a:spLocks noGrp="1"/>
          </p:cNvSpPr>
          <p:nvPr>
            <p:ph type="body" idx="3"/>
          </p:nvPr>
        </p:nvSpPr>
        <p:spPr>
          <a:xfrm>
            <a:off x="533395" y="5414970"/>
            <a:ext cx="5410200" cy="3144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800"/>
              <a:buNone/>
              <a:defRPr sz="1800">
                <a:solidFill>
                  <a:schemeClr val="lt1"/>
                </a:solidFill>
              </a:defRPr>
            </a:lvl1pPr>
            <a:lvl2pPr marL="914400" lvl="1" indent="-228600" algn="l">
              <a:lnSpc>
                <a:spcPct val="90000"/>
              </a:lnSpc>
              <a:spcBef>
                <a:spcPts val="500"/>
              </a:spcBef>
              <a:spcAft>
                <a:spcPts val="0"/>
              </a:spcAft>
              <a:buSzPts val="2400"/>
              <a:buNone/>
              <a:defRPr>
                <a:solidFill>
                  <a:schemeClr val="lt1"/>
                </a:solidFill>
              </a:defRPr>
            </a:lvl2pPr>
            <a:lvl3pPr marL="1371600" lvl="2" indent="-355600" algn="l">
              <a:lnSpc>
                <a:spcPct val="90000"/>
              </a:lnSpc>
              <a:spcBef>
                <a:spcPts val="500"/>
              </a:spcBef>
              <a:spcAft>
                <a:spcPts val="0"/>
              </a:spcAft>
              <a:buSzPts val="2000"/>
              <a:buChar char="•"/>
              <a:defRPr>
                <a:solidFill>
                  <a:schemeClr val="lt1"/>
                </a:solidFill>
              </a:defRPr>
            </a:lvl3pPr>
            <a:lvl4pPr marL="1828800" lvl="3" indent="-342900" algn="l">
              <a:lnSpc>
                <a:spcPct val="90000"/>
              </a:lnSpc>
              <a:spcBef>
                <a:spcPts val="500"/>
              </a:spcBef>
              <a:spcAft>
                <a:spcPts val="0"/>
              </a:spcAft>
              <a:buSzPts val="1800"/>
              <a:buChar char="•"/>
              <a:defRPr>
                <a:solidFill>
                  <a:schemeClr val="lt1"/>
                </a:solidFill>
              </a:defRPr>
            </a:lvl4pPr>
            <a:lvl5pPr marL="2286000" lvl="4" indent="-342900" algn="l">
              <a:lnSpc>
                <a:spcPct val="90000"/>
              </a:lnSpc>
              <a:spcBef>
                <a:spcPts val="500"/>
              </a:spcBef>
              <a:spcAft>
                <a:spcPts val="0"/>
              </a:spcAft>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4" name="Google Shape;144;p78"/>
          <p:cNvPicPr preferRelativeResize="0"/>
          <p:nvPr/>
        </p:nvPicPr>
        <p:blipFill rotWithShape="1">
          <a:blip r:embed="rId2">
            <a:alphaModFix/>
          </a:blip>
          <a:srcRect/>
          <a:stretch/>
        </p:blipFill>
        <p:spPr>
          <a:xfrm>
            <a:off x="9342325" y="425450"/>
            <a:ext cx="2374901" cy="482600"/>
          </a:xfrm>
          <a:prstGeom prst="rect">
            <a:avLst/>
          </a:prstGeom>
          <a:noFill/>
          <a:ln>
            <a:noFill/>
          </a:ln>
        </p:spPr>
      </p:pic>
      <p:sp>
        <p:nvSpPr>
          <p:cNvPr id="145" name="Google Shape;145;p78"/>
          <p:cNvSpPr/>
          <p:nvPr/>
        </p:nvSpPr>
        <p:spPr>
          <a:xfrm>
            <a:off x="370370" y="6226153"/>
            <a:ext cx="4884000" cy="447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pic>
        <p:nvPicPr>
          <p:cNvPr id="146" name="Google Shape;146;p78"/>
          <p:cNvPicPr preferRelativeResize="0"/>
          <p:nvPr/>
        </p:nvPicPr>
        <p:blipFill rotWithShape="1">
          <a:blip r:embed="rId3">
            <a:alphaModFix/>
          </a:blip>
          <a:srcRect/>
          <a:stretch/>
        </p:blipFill>
        <p:spPr>
          <a:xfrm>
            <a:off x="370370" y="292082"/>
            <a:ext cx="3200398" cy="893577"/>
          </a:xfrm>
          <a:prstGeom prst="rect">
            <a:avLst/>
          </a:prstGeom>
          <a:noFill/>
          <a:ln>
            <a:noFill/>
          </a:ln>
        </p:spPr>
      </p:pic>
      <p:sp>
        <p:nvSpPr>
          <p:cNvPr id="147" name="Google Shape;147;p78"/>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225501192"/>
      </p:ext>
    </p:extLst>
  </p:cSld>
  <p:clrMapOvr>
    <a:masterClrMapping/>
  </p:clrMapOvr>
  <p:extLst>
    <p:ext uri="{DCECCB84-F9BA-43D5-87BE-67443E8EF086}">
      <p15:sldGuideLst xmlns:p15="http://schemas.microsoft.com/office/powerpoint/2012/main">
        <p15:guide id="1" pos="480">
          <p15:clr>
            <a:srgbClr val="FBAE40"/>
          </p15:clr>
        </p15:guide>
        <p15:guide id="2" pos="72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
        <p:cNvGrpSpPr/>
        <p:nvPr/>
      </p:nvGrpSpPr>
      <p:grpSpPr>
        <a:xfrm>
          <a:off x="0" y="0"/>
          <a:ext cx="0" cy="0"/>
          <a:chOff x="0" y="0"/>
          <a:chExt cx="0" cy="0"/>
        </a:xfrm>
      </p:grpSpPr>
      <p:sp>
        <p:nvSpPr>
          <p:cNvPr id="64" name="Google Shape;64;p7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6" name="Google Shape;66;p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7" name="Google Shape;67;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2_Content B 1">
  <p:cSld name="2_Content B 1">
    <p:spTree>
      <p:nvGrpSpPr>
        <p:cNvPr id="1" name="Shape 148"/>
        <p:cNvGrpSpPr/>
        <p:nvPr/>
      </p:nvGrpSpPr>
      <p:grpSpPr>
        <a:xfrm>
          <a:off x="0" y="0"/>
          <a:ext cx="0" cy="0"/>
          <a:chOff x="0" y="0"/>
          <a:chExt cx="0" cy="0"/>
        </a:xfrm>
      </p:grpSpPr>
      <p:sp>
        <p:nvSpPr>
          <p:cNvPr id="149" name="Google Shape;149;p79"/>
          <p:cNvSpPr txBox="1">
            <a:spLocks noGrp="1"/>
          </p:cNvSpPr>
          <p:nvPr>
            <p:ph type="sldNum" idx="12"/>
          </p:nvPr>
        </p:nvSpPr>
        <p:spPr>
          <a:xfrm>
            <a:off x="8981185" y="6216212"/>
            <a:ext cx="2707800" cy="246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A8A8A8"/>
              </a:buClr>
              <a:buSzPts val="1200"/>
              <a:buFont typeface="Arial"/>
              <a:buNone/>
              <a:defRPr sz="1200" b="0" i="0" u="none" strike="noStrike" cap="none">
                <a:solidFill>
                  <a:srgbClr val="A8A8A8"/>
                </a:solidFill>
                <a:latin typeface="Arial"/>
                <a:ea typeface="Arial"/>
                <a:cs typeface="Arial"/>
                <a:sym typeface="Arial"/>
              </a:defRPr>
            </a:lvl1pPr>
            <a:lvl2pPr marL="0" marR="0" lvl="1" indent="0" algn="r">
              <a:lnSpc>
                <a:spcPct val="100000"/>
              </a:lnSpc>
              <a:spcBef>
                <a:spcPts val="0"/>
              </a:spcBef>
              <a:spcAft>
                <a:spcPts val="0"/>
              </a:spcAft>
              <a:buClr>
                <a:srgbClr val="A8A8A8"/>
              </a:buClr>
              <a:buSzPts val="1200"/>
              <a:buFont typeface="Arial"/>
              <a:buNone/>
              <a:defRPr sz="1200" b="0" i="0" u="none" strike="noStrike" cap="none">
                <a:solidFill>
                  <a:srgbClr val="A8A8A8"/>
                </a:solidFill>
                <a:latin typeface="Arial"/>
                <a:ea typeface="Arial"/>
                <a:cs typeface="Arial"/>
                <a:sym typeface="Arial"/>
              </a:defRPr>
            </a:lvl2pPr>
            <a:lvl3pPr marL="0" marR="0" lvl="2" indent="0" algn="r">
              <a:lnSpc>
                <a:spcPct val="100000"/>
              </a:lnSpc>
              <a:spcBef>
                <a:spcPts val="0"/>
              </a:spcBef>
              <a:spcAft>
                <a:spcPts val="0"/>
              </a:spcAft>
              <a:buClr>
                <a:srgbClr val="A8A8A8"/>
              </a:buClr>
              <a:buSzPts val="1200"/>
              <a:buFont typeface="Arial"/>
              <a:buNone/>
              <a:defRPr sz="1200" b="0" i="0" u="none" strike="noStrike" cap="none">
                <a:solidFill>
                  <a:srgbClr val="A8A8A8"/>
                </a:solidFill>
                <a:latin typeface="Arial"/>
                <a:ea typeface="Arial"/>
                <a:cs typeface="Arial"/>
                <a:sym typeface="Arial"/>
              </a:defRPr>
            </a:lvl3pPr>
            <a:lvl4pPr marL="0" marR="0" lvl="3" indent="0" algn="r">
              <a:lnSpc>
                <a:spcPct val="100000"/>
              </a:lnSpc>
              <a:spcBef>
                <a:spcPts val="0"/>
              </a:spcBef>
              <a:spcAft>
                <a:spcPts val="0"/>
              </a:spcAft>
              <a:buClr>
                <a:srgbClr val="A8A8A8"/>
              </a:buClr>
              <a:buSzPts val="1200"/>
              <a:buFont typeface="Arial"/>
              <a:buNone/>
              <a:defRPr sz="1200" b="0" i="0" u="none" strike="noStrike" cap="none">
                <a:solidFill>
                  <a:srgbClr val="A8A8A8"/>
                </a:solidFill>
                <a:latin typeface="Arial"/>
                <a:ea typeface="Arial"/>
                <a:cs typeface="Arial"/>
                <a:sym typeface="Arial"/>
              </a:defRPr>
            </a:lvl4pPr>
            <a:lvl5pPr marL="0" marR="0" lvl="4" indent="0" algn="r">
              <a:lnSpc>
                <a:spcPct val="100000"/>
              </a:lnSpc>
              <a:spcBef>
                <a:spcPts val="0"/>
              </a:spcBef>
              <a:spcAft>
                <a:spcPts val="0"/>
              </a:spcAft>
              <a:buClr>
                <a:srgbClr val="A8A8A8"/>
              </a:buClr>
              <a:buSzPts val="1200"/>
              <a:buFont typeface="Arial"/>
              <a:buNone/>
              <a:defRPr sz="1200" b="0" i="0" u="none" strike="noStrike" cap="none">
                <a:solidFill>
                  <a:srgbClr val="A8A8A8"/>
                </a:solidFill>
                <a:latin typeface="Arial"/>
                <a:ea typeface="Arial"/>
                <a:cs typeface="Arial"/>
                <a:sym typeface="Arial"/>
              </a:defRPr>
            </a:lvl5pPr>
            <a:lvl6pPr marL="0" marR="0" lvl="5" indent="0" algn="r">
              <a:lnSpc>
                <a:spcPct val="100000"/>
              </a:lnSpc>
              <a:spcBef>
                <a:spcPts val="0"/>
              </a:spcBef>
              <a:spcAft>
                <a:spcPts val="0"/>
              </a:spcAft>
              <a:buClr>
                <a:srgbClr val="A8A8A8"/>
              </a:buClr>
              <a:buSzPts val="1200"/>
              <a:buFont typeface="Arial"/>
              <a:buNone/>
              <a:defRPr sz="1200" b="0" i="0" u="none" strike="noStrike" cap="none">
                <a:solidFill>
                  <a:srgbClr val="A8A8A8"/>
                </a:solidFill>
                <a:latin typeface="Arial"/>
                <a:ea typeface="Arial"/>
                <a:cs typeface="Arial"/>
                <a:sym typeface="Arial"/>
              </a:defRPr>
            </a:lvl6pPr>
            <a:lvl7pPr marL="0" marR="0" lvl="6" indent="0" algn="r">
              <a:lnSpc>
                <a:spcPct val="100000"/>
              </a:lnSpc>
              <a:spcBef>
                <a:spcPts val="0"/>
              </a:spcBef>
              <a:spcAft>
                <a:spcPts val="0"/>
              </a:spcAft>
              <a:buClr>
                <a:srgbClr val="A8A8A8"/>
              </a:buClr>
              <a:buSzPts val="1200"/>
              <a:buFont typeface="Arial"/>
              <a:buNone/>
              <a:defRPr sz="1200" b="0" i="0" u="none" strike="noStrike" cap="none">
                <a:solidFill>
                  <a:srgbClr val="A8A8A8"/>
                </a:solidFill>
                <a:latin typeface="Arial"/>
                <a:ea typeface="Arial"/>
                <a:cs typeface="Arial"/>
                <a:sym typeface="Arial"/>
              </a:defRPr>
            </a:lvl7pPr>
            <a:lvl8pPr marL="0" marR="0" lvl="7" indent="0" algn="r">
              <a:lnSpc>
                <a:spcPct val="100000"/>
              </a:lnSpc>
              <a:spcBef>
                <a:spcPts val="0"/>
              </a:spcBef>
              <a:spcAft>
                <a:spcPts val="0"/>
              </a:spcAft>
              <a:buClr>
                <a:srgbClr val="A8A8A8"/>
              </a:buClr>
              <a:buSzPts val="1200"/>
              <a:buFont typeface="Arial"/>
              <a:buNone/>
              <a:defRPr sz="1200" b="0" i="0" u="none" strike="noStrike" cap="none">
                <a:solidFill>
                  <a:srgbClr val="A8A8A8"/>
                </a:solidFill>
                <a:latin typeface="Arial"/>
                <a:ea typeface="Arial"/>
                <a:cs typeface="Arial"/>
                <a:sym typeface="Arial"/>
              </a:defRPr>
            </a:lvl8pPr>
            <a:lvl9pPr marL="0" marR="0" lvl="8" indent="0" algn="r">
              <a:lnSpc>
                <a:spcPct val="100000"/>
              </a:lnSpc>
              <a:spcBef>
                <a:spcPts val="0"/>
              </a:spcBef>
              <a:spcAft>
                <a:spcPts val="0"/>
              </a:spcAft>
              <a:buClr>
                <a:srgbClr val="A8A8A8"/>
              </a:buClr>
              <a:buSzPts val="1200"/>
              <a:buFont typeface="Arial"/>
              <a:buNone/>
              <a:defRPr sz="1200" b="0" i="0" u="none" strike="noStrike" cap="none">
                <a:solidFill>
                  <a:srgbClr val="A8A8A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150" name="Google Shape;150;p79"/>
          <p:cNvSpPr txBox="1">
            <a:spLocks noGrp="1"/>
          </p:cNvSpPr>
          <p:nvPr>
            <p:ph type="body" idx="1"/>
          </p:nvPr>
        </p:nvSpPr>
        <p:spPr>
          <a:xfrm>
            <a:off x="4327608" y="2687796"/>
            <a:ext cx="3533100" cy="24801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SzPts val="2400"/>
              <a:buFont typeface="Arial"/>
              <a:buChar char="•"/>
              <a:defRPr sz="2400"/>
            </a:lvl1pPr>
            <a:lvl2pPr marL="914400" lvl="1" indent="-355600" algn="l">
              <a:lnSpc>
                <a:spcPct val="90000"/>
              </a:lnSpc>
              <a:spcBef>
                <a:spcPts val="500"/>
              </a:spcBef>
              <a:spcAft>
                <a:spcPts val="0"/>
              </a:spcAft>
              <a:buSzPts val="2000"/>
              <a:buChar char="•"/>
              <a:defRPr sz="2000"/>
            </a:lvl2pPr>
            <a:lvl3pPr marL="1371600" lvl="2" indent="-355600" algn="l">
              <a:lnSpc>
                <a:spcPct val="90000"/>
              </a:lnSpc>
              <a:spcBef>
                <a:spcPts val="500"/>
              </a:spcBef>
              <a:spcAft>
                <a:spcPts val="0"/>
              </a:spcAft>
              <a:buSzPts val="2000"/>
              <a:buChar char="•"/>
              <a:defRPr sz="20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79"/>
          <p:cNvSpPr txBox="1">
            <a:spLocks noGrp="1"/>
          </p:cNvSpPr>
          <p:nvPr>
            <p:ph type="body" idx="2"/>
          </p:nvPr>
        </p:nvSpPr>
        <p:spPr>
          <a:xfrm>
            <a:off x="499175" y="2687796"/>
            <a:ext cx="3533100" cy="24801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SzPts val="2400"/>
              <a:buFont typeface="Arial"/>
              <a:buChar char="•"/>
              <a:defRPr sz="2400">
                <a:solidFill>
                  <a:srgbClr val="383838"/>
                </a:solidFill>
                <a:latin typeface="Arial"/>
                <a:ea typeface="Arial"/>
                <a:cs typeface="Arial"/>
                <a:sym typeface="Arial"/>
              </a:defRPr>
            </a:lvl1pPr>
            <a:lvl2pPr marL="914400" lvl="1" indent="-355600" algn="l">
              <a:lnSpc>
                <a:spcPct val="90000"/>
              </a:lnSpc>
              <a:spcBef>
                <a:spcPts val="500"/>
              </a:spcBef>
              <a:spcAft>
                <a:spcPts val="0"/>
              </a:spcAft>
              <a:buSzPts val="2000"/>
              <a:buChar char="•"/>
              <a:defRPr sz="2000"/>
            </a:lvl2pPr>
            <a:lvl3pPr marL="1371600" lvl="2" indent="-355600" algn="l">
              <a:lnSpc>
                <a:spcPct val="90000"/>
              </a:lnSpc>
              <a:spcBef>
                <a:spcPts val="500"/>
              </a:spcBef>
              <a:spcAft>
                <a:spcPts val="0"/>
              </a:spcAft>
              <a:buSzPts val="2000"/>
              <a:buChar char="•"/>
              <a:defRPr sz="20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79"/>
          <p:cNvSpPr txBox="1">
            <a:spLocks noGrp="1"/>
          </p:cNvSpPr>
          <p:nvPr>
            <p:ph type="body" idx="3"/>
          </p:nvPr>
        </p:nvSpPr>
        <p:spPr>
          <a:xfrm>
            <a:off x="8151383" y="2687796"/>
            <a:ext cx="3533100" cy="24801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SzPts val="2400"/>
              <a:buFont typeface="Arial"/>
              <a:buChar char="•"/>
              <a:defRPr sz="2400"/>
            </a:lvl1pPr>
            <a:lvl2pPr marL="914400" lvl="1" indent="-355600" algn="l">
              <a:lnSpc>
                <a:spcPct val="90000"/>
              </a:lnSpc>
              <a:spcBef>
                <a:spcPts val="500"/>
              </a:spcBef>
              <a:spcAft>
                <a:spcPts val="0"/>
              </a:spcAft>
              <a:buSzPts val="2000"/>
              <a:buChar char="•"/>
              <a:defRPr sz="2000"/>
            </a:lvl2pPr>
            <a:lvl3pPr marL="1371600" lvl="2" indent="-355600" algn="l">
              <a:lnSpc>
                <a:spcPct val="90000"/>
              </a:lnSpc>
              <a:spcBef>
                <a:spcPts val="500"/>
              </a:spcBef>
              <a:spcAft>
                <a:spcPts val="0"/>
              </a:spcAft>
              <a:buSzPts val="2000"/>
              <a:buChar char="•"/>
              <a:defRPr sz="20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79"/>
          <p:cNvSpPr txBox="1">
            <a:spLocks noGrp="1"/>
          </p:cNvSpPr>
          <p:nvPr>
            <p:ph type="title"/>
          </p:nvPr>
        </p:nvSpPr>
        <p:spPr>
          <a:xfrm>
            <a:off x="499176" y="969825"/>
            <a:ext cx="11190000" cy="723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Arial"/>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79"/>
          <p:cNvSpPr txBox="1">
            <a:spLocks noGrp="1"/>
          </p:cNvSpPr>
          <p:nvPr>
            <p:ph type="body" idx="4"/>
          </p:nvPr>
        </p:nvSpPr>
        <p:spPr>
          <a:xfrm>
            <a:off x="513485" y="626913"/>
            <a:ext cx="11190300" cy="246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800"/>
              <a:buNone/>
              <a:defRPr sz="1800" b="1" cap="none">
                <a:solidFill>
                  <a:schemeClr val="accent1"/>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79"/>
          <p:cNvSpPr/>
          <p:nvPr/>
        </p:nvSpPr>
        <p:spPr>
          <a:xfrm>
            <a:off x="1989469" y="2145007"/>
            <a:ext cx="552600" cy="368400"/>
          </a:xfrm>
          <a:prstGeom prst="diamond">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56" name="Google Shape;156;p79"/>
          <p:cNvSpPr/>
          <p:nvPr/>
        </p:nvSpPr>
        <p:spPr>
          <a:xfrm>
            <a:off x="5810842" y="2145007"/>
            <a:ext cx="552600" cy="368400"/>
          </a:xfrm>
          <a:prstGeom prst="diamond">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57" name="Google Shape;157;p79"/>
          <p:cNvSpPr/>
          <p:nvPr/>
        </p:nvSpPr>
        <p:spPr>
          <a:xfrm>
            <a:off x="9632215" y="2145007"/>
            <a:ext cx="552600" cy="368400"/>
          </a:xfrm>
          <a:prstGeom prst="diamond">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4567626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8_Cover A">
  <p:cSld name="8_Cover A">
    <p:spTree>
      <p:nvGrpSpPr>
        <p:cNvPr id="1" name="Shape 158"/>
        <p:cNvGrpSpPr/>
        <p:nvPr/>
      </p:nvGrpSpPr>
      <p:grpSpPr>
        <a:xfrm>
          <a:off x="0" y="0"/>
          <a:ext cx="0" cy="0"/>
          <a:chOff x="0" y="0"/>
          <a:chExt cx="0" cy="0"/>
        </a:xfrm>
      </p:grpSpPr>
      <p:sp>
        <p:nvSpPr>
          <p:cNvPr id="159" name="Google Shape;159;p82"/>
          <p:cNvSpPr/>
          <p:nvPr/>
        </p:nvSpPr>
        <p:spPr>
          <a:xfrm>
            <a:off x="0" y="1630364"/>
            <a:ext cx="12192000" cy="4781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60" name="Google Shape;160;p82"/>
          <p:cNvSpPr txBox="1">
            <a:spLocks noGrp="1"/>
          </p:cNvSpPr>
          <p:nvPr>
            <p:ph type="title"/>
          </p:nvPr>
        </p:nvSpPr>
        <p:spPr>
          <a:xfrm>
            <a:off x="505685" y="1866154"/>
            <a:ext cx="10696200" cy="2086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82"/>
          <p:cNvSpPr txBox="1">
            <a:spLocks noGrp="1"/>
          </p:cNvSpPr>
          <p:nvPr>
            <p:ph type="body" idx="1"/>
          </p:nvPr>
        </p:nvSpPr>
        <p:spPr>
          <a:xfrm>
            <a:off x="533396" y="4028835"/>
            <a:ext cx="10696200" cy="726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400"/>
              <a:buNone/>
              <a:defRPr sz="2400">
                <a:solidFill>
                  <a:schemeClr val="lt1"/>
                </a:solidFill>
              </a:defRPr>
            </a:lvl1pPr>
            <a:lvl2pPr marL="914400" lvl="1" indent="-228600" algn="l">
              <a:lnSpc>
                <a:spcPct val="90000"/>
              </a:lnSpc>
              <a:spcBef>
                <a:spcPts val="500"/>
              </a:spcBef>
              <a:spcAft>
                <a:spcPts val="0"/>
              </a:spcAft>
              <a:buSzPts val="2000"/>
              <a:buNone/>
              <a:defRPr sz="2000">
                <a:solidFill>
                  <a:srgbClr val="89A3AF"/>
                </a:solidFill>
              </a:defRPr>
            </a:lvl2pPr>
            <a:lvl3pPr marL="1371600" lvl="2" indent="-228600" algn="l">
              <a:lnSpc>
                <a:spcPct val="90000"/>
              </a:lnSpc>
              <a:spcBef>
                <a:spcPts val="500"/>
              </a:spcBef>
              <a:spcAft>
                <a:spcPts val="0"/>
              </a:spcAft>
              <a:buSzPts val="1800"/>
              <a:buNone/>
              <a:defRPr sz="1800">
                <a:solidFill>
                  <a:srgbClr val="89A3AF"/>
                </a:solidFill>
              </a:defRPr>
            </a:lvl3pPr>
            <a:lvl4pPr marL="1828800" lvl="3" indent="-228600" algn="l">
              <a:lnSpc>
                <a:spcPct val="90000"/>
              </a:lnSpc>
              <a:spcBef>
                <a:spcPts val="500"/>
              </a:spcBef>
              <a:spcAft>
                <a:spcPts val="0"/>
              </a:spcAft>
              <a:buSzPts val="1600"/>
              <a:buNone/>
              <a:defRPr sz="1600">
                <a:solidFill>
                  <a:srgbClr val="89A3AF"/>
                </a:solidFill>
              </a:defRPr>
            </a:lvl4pPr>
            <a:lvl5pPr marL="2286000" lvl="4" indent="-228600" algn="l">
              <a:lnSpc>
                <a:spcPct val="90000"/>
              </a:lnSpc>
              <a:spcBef>
                <a:spcPts val="500"/>
              </a:spcBef>
              <a:spcAft>
                <a:spcPts val="0"/>
              </a:spcAft>
              <a:buSzPts val="1600"/>
              <a:buNone/>
              <a:defRPr sz="1600">
                <a:solidFill>
                  <a:srgbClr val="89A3AF"/>
                </a:solidFill>
              </a:defRPr>
            </a:lvl5pPr>
            <a:lvl6pPr marL="2743200" lvl="5" indent="-228600" algn="l">
              <a:lnSpc>
                <a:spcPct val="90000"/>
              </a:lnSpc>
              <a:spcBef>
                <a:spcPts val="500"/>
              </a:spcBef>
              <a:spcAft>
                <a:spcPts val="0"/>
              </a:spcAft>
              <a:buClr>
                <a:srgbClr val="89A3AF"/>
              </a:buClr>
              <a:buSzPts val="1600"/>
              <a:buNone/>
              <a:defRPr sz="1600">
                <a:solidFill>
                  <a:srgbClr val="89A3AF"/>
                </a:solidFill>
              </a:defRPr>
            </a:lvl6pPr>
            <a:lvl7pPr marL="3200400" lvl="6" indent="-228600" algn="l">
              <a:lnSpc>
                <a:spcPct val="90000"/>
              </a:lnSpc>
              <a:spcBef>
                <a:spcPts val="500"/>
              </a:spcBef>
              <a:spcAft>
                <a:spcPts val="0"/>
              </a:spcAft>
              <a:buClr>
                <a:srgbClr val="89A3AF"/>
              </a:buClr>
              <a:buSzPts val="1600"/>
              <a:buNone/>
              <a:defRPr sz="1600">
                <a:solidFill>
                  <a:srgbClr val="89A3AF"/>
                </a:solidFill>
              </a:defRPr>
            </a:lvl7pPr>
            <a:lvl8pPr marL="3657600" lvl="7" indent="-228600" algn="l">
              <a:lnSpc>
                <a:spcPct val="90000"/>
              </a:lnSpc>
              <a:spcBef>
                <a:spcPts val="500"/>
              </a:spcBef>
              <a:spcAft>
                <a:spcPts val="0"/>
              </a:spcAft>
              <a:buClr>
                <a:srgbClr val="89A3AF"/>
              </a:buClr>
              <a:buSzPts val="1600"/>
              <a:buNone/>
              <a:defRPr sz="1600">
                <a:solidFill>
                  <a:srgbClr val="89A3AF"/>
                </a:solidFill>
              </a:defRPr>
            </a:lvl8pPr>
            <a:lvl9pPr marL="4114800" lvl="8" indent="-228600" algn="l">
              <a:lnSpc>
                <a:spcPct val="90000"/>
              </a:lnSpc>
              <a:spcBef>
                <a:spcPts val="500"/>
              </a:spcBef>
              <a:spcAft>
                <a:spcPts val="0"/>
              </a:spcAft>
              <a:buClr>
                <a:srgbClr val="89A3AF"/>
              </a:buClr>
              <a:buSzPts val="1600"/>
              <a:buNone/>
              <a:defRPr sz="1600">
                <a:solidFill>
                  <a:srgbClr val="89A3AF"/>
                </a:solidFill>
              </a:defRPr>
            </a:lvl9pPr>
          </a:lstStyle>
          <a:p>
            <a:endParaRPr/>
          </a:p>
        </p:txBody>
      </p:sp>
      <p:sp>
        <p:nvSpPr>
          <p:cNvPr id="162" name="Google Shape;162;p82"/>
          <p:cNvSpPr txBox="1">
            <a:spLocks noGrp="1"/>
          </p:cNvSpPr>
          <p:nvPr>
            <p:ph type="body" idx="2"/>
          </p:nvPr>
        </p:nvSpPr>
        <p:spPr>
          <a:xfrm>
            <a:off x="533395" y="5078420"/>
            <a:ext cx="5410200" cy="3144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800"/>
              <a:buNone/>
              <a:defRPr sz="1800">
                <a:solidFill>
                  <a:schemeClr val="lt1"/>
                </a:solidFill>
              </a:defRPr>
            </a:lvl1pPr>
            <a:lvl2pPr marL="914400" lvl="1" indent="-228600" algn="l">
              <a:lnSpc>
                <a:spcPct val="90000"/>
              </a:lnSpc>
              <a:spcBef>
                <a:spcPts val="500"/>
              </a:spcBef>
              <a:spcAft>
                <a:spcPts val="0"/>
              </a:spcAft>
              <a:buSzPts val="2400"/>
              <a:buNone/>
              <a:defRPr>
                <a:solidFill>
                  <a:schemeClr val="lt1"/>
                </a:solidFill>
              </a:defRPr>
            </a:lvl2pPr>
            <a:lvl3pPr marL="1371600" lvl="2" indent="-355600" algn="l">
              <a:lnSpc>
                <a:spcPct val="90000"/>
              </a:lnSpc>
              <a:spcBef>
                <a:spcPts val="500"/>
              </a:spcBef>
              <a:spcAft>
                <a:spcPts val="0"/>
              </a:spcAft>
              <a:buSzPts val="2000"/>
              <a:buChar char="•"/>
              <a:defRPr>
                <a:solidFill>
                  <a:schemeClr val="lt1"/>
                </a:solidFill>
              </a:defRPr>
            </a:lvl3pPr>
            <a:lvl4pPr marL="1828800" lvl="3" indent="-342900" algn="l">
              <a:lnSpc>
                <a:spcPct val="90000"/>
              </a:lnSpc>
              <a:spcBef>
                <a:spcPts val="500"/>
              </a:spcBef>
              <a:spcAft>
                <a:spcPts val="0"/>
              </a:spcAft>
              <a:buSzPts val="1800"/>
              <a:buChar char="•"/>
              <a:defRPr>
                <a:solidFill>
                  <a:schemeClr val="lt1"/>
                </a:solidFill>
              </a:defRPr>
            </a:lvl4pPr>
            <a:lvl5pPr marL="2286000" lvl="4" indent="-342900" algn="l">
              <a:lnSpc>
                <a:spcPct val="90000"/>
              </a:lnSpc>
              <a:spcBef>
                <a:spcPts val="500"/>
              </a:spcBef>
              <a:spcAft>
                <a:spcPts val="0"/>
              </a:spcAft>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82"/>
          <p:cNvSpPr txBox="1">
            <a:spLocks noGrp="1"/>
          </p:cNvSpPr>
          <p:nvPr>
            <p:ph type="body" idx="3"/>
          </p:nvPr>
        </p:nvSpPr>
        <p:spPr>
          <a:xfrm>
            <a:off x="533395" y="5478470"/>
            <a:ext cx="5410200" cy="3144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800"/>
              <a:buNone/>
              <a:defRPr sz="1800">
                <a:solidFill>
                  <a:schemeClr val="lt1"/>
                </a:solidFill>
              </a:defRPr>
            </a:lvl1pPr>
            <a:lvl2pPr marL="914400" lvl="1" indent="-228600" algn="l">
              <a:lnSpc>
                <a:spcPct val="90000"/>
              </a:lnSpc>
              <a:spcBef>
                <a:spcPts val="500"/>
              </a:spcBef>
              <a:spcAft>
                <a:spcPts val="0"/>
              </a:spcAft>
              <a:buSzPts val="2400"/>
              <a:buNone/>
              <a:defRPr>
                <a:solidFill>
                  <a:schemeClr val="lt1"/>
                </a:solidFill>
              </a:defRPr>
            </a:lvl2pPr>
            <a:lvl3pPr marL="1371600" lvl="2" indent="-355600" algn="l">
              <a:lnSpc>
                <a:spcPct val="90000"/>
              </a:lnSpc>
              <a:spcBef>
                <a:spcPts val="500"/>
              </a:spcBef>
              <a:spcAft>
                <a:spcPts val="0"/>
              </a:spcAft>
              <a:buSzPts val="2000"/>
              <a:buChar char="•"/>
              <a:defRPr>
                <a:solidFill>
                  <a:schemeClr val="lt1"/>
                </a:solidFill>
              </a:defRPr>
            </a:lvl3pPr>
            <a:lvl4pPr marL="1828800" lvl="3" indent="-342900" algn="l">
              <a:lnSpc>
                <a:spcPct val="90000"/>
              </a:lnSpc>
              <a:spcBef>
                <a:spcPts val="500"/>
              </a:spcBef>
              <a:spcAft>
                <a:spcPts val="0"/>
              </a:spcAft>
              <a:buSzPts val="1800"/>
              <a:buChar char="•"/>
              <a:defRPr>
                <a:solidFill>
                  <a:schemeClr val="lt1"/>
                </a:solidFill>
              </a:defRPr>
            </a:lvl4pPr>
            <a:lvl5pPr marL="2286000" lvl="4" indent="-342900" algn="l">
              <a:lnSpc>
                <a:spcPct val="90000"/>
              </a:lnSpc>
              <a:spcBef>
                <a:spcPts val="500"/>
              </a:spcBef>
              <a:spcAft>
                <a:spcPts val="0"/>
              </a:spcAft>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82"/>
          <p:cNvSpPr/>
          <p:nvPr/>
        </p:nvSpPr>
        <p:spPr>
          <a:xfrm>
            <a:off x="370370" y="6226153"/>
            <a:ext cx="4884000" cy="447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pic>
        <p:nvPicPr>
          <p:cNvPr id="165" name="Google Shape;165;p82"/>
          <p:cNvPicPr preferRelativeResize="0"/>
          <p:nvPr/>
        </p:nvPicPr>
        <p:blipFill rotWithShape="1">
          <a:blip r:embed="rId2">
            <a:alphaModFix/>
          </a:blip>
          <a:srcRect/>
          <a:stretch/>
        </p:blipFill>
        <p:spPr>
          <a:xfrm>
            <a:off x="370370" y="292082"/>
            <a:ext cx="3200398" cy="893577"/>
          </a:xfrm>
          <a:prstGeom prst="rect">
            <a:avLst/>
          </a:prstGeom>
          <a:noFill/>
          <a:ln>
            <a:noFill/>
          </a:ln>
        </p:spPr>
      </p:pic>
      <p:sp>
        <p:nvSpPr>
          <p:cNvPr id="166" name="Google Shape;166;p82"/>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413832149"/>
      </p:ext>
    </p:extLst>
  </p:cSld>
  <p:clrMapOvr>
    <a:masterClrMapping/>
  </p:clrMapOvr>
  <p:extLst>
    <p:ext uri="{DCECCB84-F9BA-43D5-87BE-67443E8EF086}">
      <p15:sldGuideLst xmlns:p15="http://schemas.microsoft.com/office/powerpoint/2012/main">
        <p15:guide id="1" pos="480">
          <p15:clr>
            <a:srgbClr val="FBAE40"/>
          </p15:clr>
        </p15:guide>
        <p15:guide id="2" pos="7224">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_Cover A">
  <p:cSld name="1_Cover A">
    <p:spTree>
      <p:nvGrpSpPr>
        <p:cNvPr id="1" name="Shape 167"/>
        <p:cNvGrpSpPr/>
        <p:nvPr/>
      </p:nvGrpSpPr>
      <p:grpSpPr>
        <a:xfrm>
          <a:off x="0" y="0"/>
          <a:ext cx="0" cy="0"/>
          <a:chOff x="0" y="0"/>
          <a:chExt cx="0" cy="0"/>
        </a:xfrm>
      </p:grpSpPr>
      <p:sp>
        <p:nvSpPr>
          <p:cNvPr id="168" name="Google Shape;168;p83"/>
          <p:cNvSpPr/>
          <p:nvPr/>
        </p:nvSpPr>
        <p:spPr>
          <a:xfrm>
            <a:off x="0" y="5786457"/>
            <a:ext cx="12192000" cy="10716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69" name="Google Shape;169;p83"/>
          <p:cNvSpPr/>
          <p:nvPr/>
        </p:nvSpPr>
        <p:spPr>
          <a:xfrm>
            <a:off x="0" y="1333500"/>
            <a:ext cx="12192000" cy="43968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70" name="Google Shape;170;p83"/>
          <p:cNvSpPr txBox="1">
            <a:spLocks noGrp="1"/>
          </p:cNvSpPr>
          <p:nvPr>
            <p:ph type="title"/>
          </p:nvPr>
        </p:nvSpPr>
        <p:spPr>
          <a:xfrm>
            <a:off x="505685" y="1802654"/>
            <a:ext cx="10696200" cy="2086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83"/>
          <p:cNvSpPr txBox="1">
            <a:spLocks noGrp="1"/>
          </p:cNvSpPr>
          <p:nvPr>
            <p:ph type="body" idx="1"/>
          </p:nvPr>
        </p:nvSpPr>
        <p:spPr>
          <a:xfrm>
            <a:off x="533396" y="3952635"/>
            <a:ext cx="10696200" cy="726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400"/>
              <a:buNone/>
              <a:defRPr sz="2400">
                <a:solidFill>
                  <a:schemeClr val="lt1"/>
                </a:solidFill>
              </a:defRPr>
            </a:lvl1pPr>
            <a:lvl2pPr marL="914400" lvl="1" indent="-228600" algn="l">
              <a:lnSpc>
                <a:spcPct val="90000"/>
              </a:lnSpc>
              <a:spcBef>
                <a:spcPts val="500"/>
              </a:spcBef>
              <a:spcAft>
                <a:spcPts val="0"/>
              </a:spcAft>
              <a:buSzPts val="2000"/>
              <a:buNone/>
              <a:defRPr sz="2000">
                <a:solidFill>
                  <a:srgbClr val="89A3AF"/>
                </a:solidFill>
              </a:defRPr>
            </a:lvl2pPr>
            <a:lvl3pPr marL="1371600" lvl="2" indent="-228600" algn="l">
              <a:lnSpc>
                <a:spcPct val="90000"/>
              </a:lnSpc>
              <a:spcBef>
                <a:spcPts val="500"/>
              </a:spcBef>
              <a:spcAft>
                <a:spcPts val="0"/>
              </a:spcAft>
              <a:buSzPts val="1800"/>
              <a:buNone/>
              <a:defRPr sz="1800">
                <a:solidFill>
                  <a:srgbClr val="89A3AF"/>
                </a:solidFill>
              </a:defRPr>
            </a:lvl3pPr>
            <a:lvl4pPr marL="1828800" lvl="3" indent="-228600" algn="l">
              <a:lnSpc>
                <a:spcPct val="90000"/>
              </a:lnSpc>
              <a:spcBef>
                <a:spcPts val="500"/>
              </a:spcBef>
              <a:spcAft>
                <a:spcPts val="0"/>
              </a:spcAft>
              <a:buSzPts val="1600"/>
              <a:buNone/>
              <a:defRPr sz="1600">
                <a:solidFill>
                  <a:srgbClr val="89A3AF"/>
                </a:solidFill>
              </a:defRPr>
            </a:lvl4pPr>
            <a:lvl5pPr marL="2286000" lvl="4" indent="-228600" algn="l">
              <a:lnSpc>
                <a:spcPct val="90000"/>
              </a:lnSpc>
              <a:spcBef>
                <a:spcPts val="500"/>
              </a:spcBef>
              <a:spcAft>
                <a:spcPts val="0"/>
              </a:spcAft>
              <a:buSzPts val="1600"/>
              <a:buNone/>
              <a:defRPr sz="1600">
                <a:solidFill>
                  <a:srgbClr val="89A3AF"/>
                </a:solidFill>
              </a:defRPr>
            </a:lvl5pPr>
            <a:lvl6pPr marL="2743200" lvl="5" indent="-228600" algn="l">
              <a:lnSpc>
                <a:spcPct val="90000"/>
              </a:lnSpc>
              <a:spcBef>
                <a:spcPts val="500"/>
              </a:spcBef>
              <a:spcAft>
                <a:spcPts val="0"/>
              </a:spcAft>
              <a:buClr>
                <a:srgbClr val="89A3AF"/>
              </a:buClr>
              <a:buSzPts val="1600"/>
              <a:buNone/>
              <a:defRPr sz="1600">
                <a:solidFill>
                  <a:srgbClr val="89A3AF"/>
                </a:solidFill>
              </a:defRPr>
            </a:lvl6pPr>
            <a:lvl7pPr marL="3200400" lvl="6" indent="-228600" algn="l">
              <a:lnSpc>
                <a:spcPct val="90000"/>
              </a:lnSpc>
              <a:spcBef>
                <a:spcPts val="500"/>
              </a:spcBef>
              <a:spcAft>
                <a:spcPts val="0"/>
              </a:spcAft>
              <a:buClr>
                <a:srgbClr val="89A3AF"/>
              </a:buClr>
              <a:buSzPts val="1600"/>
              <a:buNone/>
              <a:defRPr sz="1600">
                <a:solidFill>
                  <a:srgbClr val="89A3AF"/>
                </a:solidFill>
              </a:defRPr>
            </a:lvl7pPr>
            <a:lvl8pPr marL="3657600" lvl="7" indent="-228600" algn="l">
              <a:lnSpc>
                <a:spcPct val="90000"/>
              </a:lnSpc>
              <a:spcBef>
                <a:spcPts val="500"/>
              </a:spcBef>
              <a:spcAft>
                <a:spcPts val="0"/>
              </a:spcAft>
              <a:buClr>
                <a:srgbClr val="89A3AF"/>
              </a:buClr>
              <a:buSzPts val="1600"/>
              <a:buNone/>
              <a:defRPr sz="1600">
                <a:solidFill>
                  <a:srgbClr val="89A3AF"/>
                </a:solidFill>
              </a:defRPr>
            </a:lvl8pPr>
            <a:lvl9pPr marL="4114800" lvl="8" indent="-228600" algn="l">
              <a:lnSpc>
                <a:spcPct val="90000"/>
              </a:lnSpc>
              <a:spcBef>
                <a:spcPts val="500"/>
              </a:spcBef>
              <a:spcAft>
                <a:spcPts val="0"/>
              </a:spcAft>
              <a:buClr>
                <a:srgbClr val="89A3AF"/>
              </a:buClr>
              <a:buSzPts val="1600"/>
              <a:buNone/>
              <a:defRPr sz="1600">
                <a:solidFill>
                  <a:srgbClr val="89A3AF"/>
                </a:solidFill>
              </a:defRPr>
            </a:lvl9pPr>
          </a:lstStyle>
          <a:p>
            <a:endParaRPr/>
          </a:p>
        </p:txBody>
      </p:sp>
      <p:sp>
        <p:nvSpPr>
          <p:cNvPr id="172" name="Google Shape;172;p83"/>
          <p:cNvSpPr txBox="1">
            <a:spLocks noGrp="1"/>
          </p:cNvSpPr>
          <p:nvPr>
            <p:ph type="body" idx="2"/>
          </p:nvPr>
        </p:nvSpPr>
        <p:spPr>
          <a:xfrm>
            <a:off x="533395" y="4714881"/>
            <a:ext cx="5410200" cy="3144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800"/>
              <a:buNone/>
              <a:defRPr sz="1800">
                <a:solidFill>
                  <a:schemeClr val="lt1"/>
                </a:solidFill>
              </a:defRPr>
            </a:lvl1pPr>
            <a:lvl2pPr marL="914400" lvl="1" indent="-228600" algn="l">
              <a:lnSpc>
                <a:spcPct val="90000"/>
              </a:lnSpc>
              <a:spcBef>
                <a:spcPts val="500"/>
              </a:spcBef>
              <a:spcAft>
                <a:spcPts val="0"/>
              </a:spcAft>
              <a:buSzPts val="2400"/>
              <a:buNone/>
              <a:defRPr>
                <a:solidFill>
                  <a:schemeClr val="lt1"/>
                </a:solidFill>
              </a:defRPr>
            </a:lvl2pPr>
            <a:lvl3pPr marL="1371600" lvl="2" indent="-355600" algn="l">
              <a:lnSpc>
                <a:spcPct val="90000"/>
              </a:lnSpc>
              <a:spcBef>
                <a:spcPts val="500"/>
              </a:spcBef>
              <a:spcAft>
                <a:spcPts val="0"/>
              </a:spcAft>
              <a:buSzPts val="2000"/>
              <a:buChar char="•"/>
              <a:defRPr>
                <a:solidFill>
                  <a:schemeClr val="lt1"/>
                </a:solidFill>
              </a:defRPr>
            </a:lvl3pPr>
            <a:lvl4pPr marL="1828800" lvl="3" indent="-342900" algn="l">
              <a:lnSpc>
                <a:spcPct val="90000"/>
              </a:lnSpc>
              <a:spcBef>
                <a:spcPts val="500"/>
              </a:spcBef>
              <a:spcAft>
                <a:spcPts val="0"/>
              </a:spcAft>
              <a:buSzPts val="1800"/>
              <a:buChar char="•"/>
              <a:defRPr>
                <a:solidFill>
                  <a:schemeClr val="lt1"/>
                </a:solidFill>
              </a:defRPr>
            </a:lvl4pPr>
            <a:lvl5pPr marL="2286000" lvl="4" indent="-342900" algn="l">
              <a:lnSpc>
                <a:spcPct val="90000"/>
              </a:lnSpc>
              <a:spcBef>
                <a:spcPts val="500"/>
              </a:spcBef>
              <a:spcAft>
                <a:spcPts val="0"/>
              </a:spcAft>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83"/>
          <p:cNvSpPr txBox="1">
            <a:spLocks noGrp="1"/>
          </p:cNvSpPr>
          <p:nvPr>
            <p:ph type="body" idx="3"/>
          </p:nvPr>
        </p:nvSpPr>
        <p:spPr>
          <a:xfrm>
            <a:off x="533395" y="5114931"/>
            <a:ext cx="5410200" cy="3144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800"/>
              <a:buNone/>
              <a:defRPr sz="1800">
                <a:solidFill>
                  <a:schemeClr val="lt1"/>
                </a:solidFill>
              </a:defRPr>
            </a:lvl1pPr>
            <a:lvl2pPr marL="914400" lvl="1" indent="-228600" algn="l">
              <a:lnSpc>
                <a:spcPct val="90000"/>
              </a:lnSpc>
              <a:spcBef>
                <a:spcPts val="500"/>
              </a:spcBef>
              <a:spcAft>
                <a:spcPts val="0"/>
              </a:spcAft>
              <a:buSzPts val="2400"/>
              <a:buNone/>
              <a:defRPr>
                <a:solidFill>
                  <a:schemeClr val="lt1"/>
                </a:solidFill>
              </a:defRPr>
            </a:lvl2pPr>
            <a:lvl3pPr marL="1371600" lvl="2" indent="-355600" algn="l">
              <a:lnSpc>
                <a:spcPct val="90000"/>
              </a:lnSpc>
              <a:spcBef>
                <a:spcPts val="500"/>
              </a:spcBef>
              <a:spcAft>
                <a:spcPts val="0"/>
              </a:spcAft>
              <a:buSzPts val="2000"/>
              <a:buChar char="•"/>
              <a:defRPr>
                <a:solidFill>
                  <a:schemeClr val="lt1"/>
                </a:solidFill>
              </a:defRPr>
            </a:lvl3pPr>
            <a:lvl4pPr marL="1828800" lvl="3" indent="-342900" algn="l">
              <a:lnSpc>
                <a:spcPct val="90000"/>
              </a:lnSpc>
              <a:spcBef>
                <a:spcPts val="500"/>
              </a:spcBef>
              <a:spcAft>
                <a:spcPts val="0"/>
              </a:spcAft>
              <a:buSzPts val="1800"/>
              <a:buChar char="•"/>
              <a:defRPr>
                <a:solidFill>
                  <a:schemeClr val="lt1"/>
                </a:solidFill>
              </a:defRPr>
            </a:lvl4pPr>
            <a:lvl5pPr marL="2286000" lvl="4" indent="-342900" algn="l">
              <a:lnSpc>
                <a:spcPct val="90000"/>
              </a:lnSpc>
              <a:spcBef>
                <a:spcPts val="500"/>
              </a:spcBef>
              <a:spcAft>
                <a:spcPts val="0"/>
              </a:spcAft>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74" name="Google Shape;174;p83"/>
          <p:cNvPicPr preferRelativeResize="0"/>
          <p:nvPr/>
        </p:nvPicPr>
        <p:blipFill rotWithShape="1">
          <a:blip r:embed="rId2">
            <a:alphaModFix/>
          </a:blip>
          <a:srcRect/>
          <a:stretch/>
        </p:blipFill>
        <p:spPr>
          <a:xfrm>
            <a:off x="370370" y="292082"/>
            <a:ext cx="3200398" cy="893577"/>
          </a:xfrm>
          <a:prstGeom prst="rect">
            <a:avLst/>
          </a:prstGeom>
          <a:noFill/>
          <a:ln>
            <a:noFill/>
          </a:ln>
        </p:spPr>
      </p:pic>
      <p:sp>
        <p:nvSpPr>
          <p:cNvPr id="175" name="Google Shape;175;p83"/>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848506982"/>
      </p:ext>
    </p:extLst>
  </p:cSld>
  <p:clrMapOvr>
    <a:masterClrMapping/>
  </p:clrMapOvr>
  <p:extLst>
    <p:ext uri="{DCECCB84-F9BA-43D5-87BE-67443E8EF086}">
      <p15:sldGuideLst xmlns:p15="http://schemas.microsoft.com/office/powerpoint/2012/main">
        <p15:guide id="1" pos="480">
          <p15:clr>
            <a:srgbClr val="FBAE40"/>
          </p15:clr>
        </p15:guide>
        <p15:guide id="2" pos="7224">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4_Cover A">
  <p:cSld name="4_Cover A">
    <p:spTree>
      <p:nvGrpSpPr>
        <p:cNvPr id="1" name="Shape 176"/>
        <p:cNvGrpSpPr/>
        <p:nvPr/>
      </p:nvGrpSpPr>
      <p:grpSpPr>
        <a:xfrm>
          <a:off x="0" y="0"/>
          <a:ext cx="0" cy="0"/>
          <a:chOff x="0" y="0"/>
          <a:chExt cx="0" cy="0"/>
        </a:xfrm>
      </p:grpSpPr>
      <p:sp>
        <p:nvSpPr>
          <p:cNvPr id="177" name="Google Shape;177;p84"/>
          <p:cNvSpPr/>
          <p:nvPr/>
        </p:nvSpPr>
        <p:spPr>
          <a:xfrm>
            <a:off x="0" y="5786457"/>
            <a:ext cx="12192000" cy="10716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78" name="Google Shape;178;p84"/>
          <p:cNvSpPr/>
          <p:nvPr/>
        </p:nvSpPr>
        <p:spPr>
          <a:xfrm>
            <a:off x="0" y="1333500"/>
            <a:ext cx="12192000" cy="43968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79" name="Google Shape;179;p84"/>
          <p:cNvSpPr txBox="1">
            <a:spLocks noGrp="1"/>
          </p:cNvSpPr>
          <p:nvPr>
            <p:ph type="title"/>
          </p:nvPr>
        </p:nvSpPr>
        <p:spPr>
          <a:xfrm>
            <a:off x="505685" y="1802654"/>
            <a:ext cx="10696200" cy="2086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84"/>
          <p:cNvSpPr txBox="1">
            <a:spLocks noGrp="1"/>
          </p:cNvSpPr>
          <p:nvPr>
            <p:ph type="body" idx="1"/>
          </p:nvPr>
        </p:nvSpPr>
        <p:spPr>
          <a:xfrm>
            <a:off x="533396" y="3952635"/>
            <a:ext cx="10696200" cy="726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400"/>
              <a:buNone/>
              <a:defRPr sz="2400">
                <a:solidFill>
                  <a:schemeClr val="lt1"/>
                </a:solidFill>
              </a:defRPr>
            </a:lvl1pPr>
            <a:lvl2pPr marL="914400" lvl="1" indent="-228600" algn="l">
              <a:lnSpc>
                <a:spcPct val="90000"/>
              </a:lnSpc>
              <a:spcBef>
                <a:spcPts val="500"/>
              </a:spcBef>
              <a:spcAft>
                <a:spcPts val="0"/>
              </a:spcAft>
              <a:buSzPts val="2000"/>
              <a:buNone/>
              <a:defRPr sz="2000">
                <a:solidFill>
                  <a:srgbClr val="89A3AF"/>
                </a:solidFill>
              </a:defRPr>
            </a:lvl2pPr>
            <a:lvl3pPr marL="1371600" lvl="2" indent="-228600" algn="l">
              <a:lnSpc>
                <a:spcPct val="90000"/>
              </a:lnSpc>
              <a:spcBef>
                <a:spcPts val="500"/>
              </a:spcBef>
              <a:spcAft>
                <a:spcPts val="0"/>
              </a:spcAft>
              <a:buSzPts val="1800"/>
              <a:buNone/>
              <a:defRPr sz="1800">
                <a:solidFill>
                  <a:srgbClr val="89A3AF"/>
                </a:solidFill>
              </a:defRPr>
            </a:lvl3pPr>
            <a:lvl4pPr marL="1828800" lvl="3" indent="-228600" algn="l">
              <a:lnSpc>
                <a:spcPct val="90000"/>
              </a:lnSpc>
              <a:spcBef>
                <a:spcPts val="500"/>
              </a:spcBef>
              <a:spcAft>
                <a:spcPts val="0"/>
              </a:spcAft>
              <a:buSzPts val="1600"/>
              <a:buNone/>
              <a:defRPr sz="1600">
                <a:solidFill>
                  <a:srgbClr val="89A3AF"/>
                </a:solidFill>
              </a:defRPr>
            </a:lvl4pPr>
            <a:lvl5pPr marL="2286000" lvl="4" indent="-228600" algn="l">
              <a:lnSpc>
                <a:spcPct val="90000"/>
              </a:lnSpc>
              <a:spcBef>
                <a:spcPts val="500"/>
              </a:spcBef>
              <a:spcAft>
                <a:spcPts val="0"/>
              </a:spcAft>
              <a:buSzPts val="1600"/>
              <a:buNone/>
              <a:defRPr sz="1600">
                <a:solidFill>
                  <a:srgbClr val="89A3AF"/>
                </a:solidFill>
              </a:defRPr>
            </a:lvl5pPr>
            <a:lvl6pPr marL="2743200" lvl="5" indent="-228600" algn="l">
              <a:lnSpc>
                <a:spcPct val="90000"/>
              </a:lnSpc>
              <a:spcBef>
                <a:spcPts val="500"/>
              </a:spcBef>
              <a:spcAft>
                <a:spcPts val="0"/>
              </a:spcAft>
              <a:buClr>
                <a:srgbClr val="89A3AF"/>
              </a:buClr>
              <a:buSzPts val="1600"/>
              <a:buNone/>
              <a:defRPr sz="1600">
                <a:solidFill>
                  <a:srgbClr val="89A3AF"/>
                </a:solidFill>
              </a:defRPr>
            </a:lvl6pPr>
            <a:lvl7pPr marL="3200400" lvl="6" indent="-228600" algn="l">
              <a:lnSpc>
                <a:spcPct val="90000"/>
              </a:lnSpc>
              <a:spcBef>
                <a:spcPts val="500"/>
              </a:spcBef>
              <a:spcAft>
                <a:spcPts val="0"/>
              </a:spcAft>
              <a:buClr>
                <a:srgbClr val="89A3AF"/>
              </a:buClr>
              <a:buSzPts val="1600"/>
              <a:buNone/>
              <a:defRPr sz="1600">
                <a:solidFill>
                  <a:srgbClr val="89A3AF"/>
                </a:solidFill>
              </a:defRPr>
            </a:lvl7pPr>
            <a:lvl8pPr marL="3657600" lvl="7" indent="-228600" algn="l">
              <a:lnSpc>
                <a:spcPct val="90000"/>
              </a:lnSpc>
              <a:spcBef>
                <a:spcPts val="500"/>
              </a:spcBef>
              <a:spcAft>
                <a:spcPts val="0"/>
              </a:spcAft>
              <a:buClr>
                <a:srgbClr val="89A3AF"/>
              </a:buClr>
              <a:buSzPts val="1600"/>
              <a:buNone/>
              <a:defRPr sz="1600">
                <a:solidFill>
                  <a:srgbClr val="89A3AF"/>
                </a:solidFill>
              </a:defRPr>
            </a:lvl8pPr>
            <a:lvl9pPr marL="4114800" lvl="8" indent="-228600" algn="l">
              <a:lnSpc>
                <a:spcPct val="90000"/>
              </a:lnSpc>
              <a:spcBef>
                <a:spcPts val="500"/>
              </a:spcBef>
              <a:spcAft>
                <a:spcPts val="0"/>
              </a:spcAft>
              <a:buClr>
                <a:srgbClr val="89A3AF"/>
              </a:buClr>
              <a:buSzPts val="1600"/>
              <a:buNone/>
              <a:defRPr sz="1600">
                <a:solidFill>
                  <a:srgbClr val="89A3AF"/>
                </a:solidFill>
              </a:defRPr>
            </a:lvl9pPr>
          </a:lstStyle>
          <a:p>
            <a:endParaRPr/>
          </a:p>
        </p:txBody>
      </p:sp>
      <p:sp>
        <p:nvSpPr>
          <p:cNvPr id="181" name="Google Shape;181;p84"/>
          <p:cNvSpPr txBox="1">
            <a:spLocks noGrp="1"/>
          </p:cNvSpPr>
          <p:nvPr>
            <p:ph type="body" idx="2"/>
          </p:nvPr>
        </p:nvSpPr>
        <p:spPr>
          <a:xfrm>
            <a:off x="533395" y="4714881"/>
            <a:ext cx="5410200" cy="3144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800"/>
              <a:buNone/>
              <a:defRPr sz="1800">
                <a:solidFill>
                  <a:schemeClr val="lt1"/>
                </a:solidFill>
              </a:defRPr>
            </a:lvl1pPr>
            <a:lvl2pPr marL="914400" lvl="1" indent="-228600" algn="l">
              <a:lnSpc>
                <a:spcPct val="90000"/>
              </a:lnSpc>
              <a:spcBef>
                <a:spcPts val="500"/>
              </a:spcBef>
              <a:spcAft>
                <a:spcPts val="0"/>
              </a:spcAft>
              <a:buSzPts val="2400"/>
              <a:buNone/>
              <a:defRPr>
                <a:solidFill>
                  <a:schemeClr val="lt1"/>
                </a:solidFill>
              </a:defRPr>
            </a:lvl2pPr>
            <a:lvl3pPr marL="1371600" lvl="2" indent="-355600" algn="l">
              <a:lnSpc>
                <a:spcPct val="90000"/>
              </a:lnSpc>
              <a:spcBef>
                <a:spcPts val="500"/>
              </a:spcBef>
              <a:spcAft>
                <a:spcPts val="0"/>
              </a:spcAft>
              <a:buSzPts val="2000"/>
              <a:buChar char="•"/>
              <a:defRPr>
                <a:solidFill>
                  <a:schemeClr val="lt1"/>
                </a:solidFill>
              </a:defRPr>
            </a:lvl3pPr>
            <a:lvl4pPr marL="1828800" lvl="3" indent="-342900" algn="l">
              <a:lnSpc>
                <a:spcPct val="90000"/>
              </a:lnSpc>
              <a:spcBef>
                <a:spcPts val="500"/>
              </a:spcBef>
              <a:spcAft>
                <a:spcPts val="0"/>
              </a:spcAft>
              <a:buSzPts val="1800"/>
              <a:buChar char="•"/>
              <a:defRPr>
                <a:solidFill>
                  <a:schemeClr val="lt1"/>
                </a:solidFill>
              </a:defRPr>
            </a:lvl4pPr>
            <a:lvl5pPr marL="2286000" lvl="4" indent="-342900" algn="l">
              <a:lnSpc>
                <a:spcPct val="90000"/>
              </a:lnSpc>
              <a:spcBef>
                <a:spcPts val="500"/>
              </a:spcBef>
              <a:spcAft>
                <a:spcPts val="0"/>
              </a:spcAft>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2" name="Google Shape;182;p84"/>
          <p:cNvSpPr txBox="1">
            <a:spLocks noGrp="1"/>
          </p:cNvSpPr>
          <p:nvPr>
            <p:ph type="body" idx="3"/>
          </p:nvPr>
        </p:nvSpPr>
        <p:spPr>
          <a:xfrm>
            <a:off x="533395" y="5114931"/>
            <a:ext cx="5410200" cy="3144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800"/>
              <a:buNone/>
              <a:defRPr sz="1800">
                <a:solidFill>
                  <a:schemeClr val="lt1"/>
                </a:solidFill>
              </a:defRPr>
            </a:lvl1pPr>
            <a:lvl2pPr marL="914400" lvl="1" indent="-228600" algn="l">
              <a:lnSpc>
                <a:spcPct val="90000"/>
              </a:lnSpc>
              <a:spcBef>
                <a:spcPts val="500"/>
              </a:spcBef>
              <a:spcAft>
                <a:spcPts val="0"/>
              </a:spcAft>
              <a:buSzPts val="2400"/>
              <a:buNone/>
              <a:defRPr>
                <a:solidFill>
                  <a:schemeClr val="lt1"/>
                </a:solidFill>
              </a:defRPr>
            </a:lvl2pPr>
            <a:lvl3pPr marL="1371600" lvl="2" indent="-355600" algn="l">
              <a:lnSpc>
                <a:spcPct val="90000"/>
              </a:lnSpc>
              <a:spcBef>
                <a:spcPts val="500"/>
              </a:spcBef>
              <a:spcAft>
                <a:spcPts val="0"/>
              </a:spcAft>
              <a:buSzPts val="2000"/>
              <a:buChar char="•"/>
              <a:defRPr>
                <a:solidFill>
                  <a:schemeClr val="lt1"/>
                </a:solidFill>
              </a:defRPr>
            </a:lvl3pPr>
            <a:lvl4pPr marL="1828800" lvl="3" indent="-342900" algn="l">
              <a:lnSpc>
                <a:spcPct val="90000"/>
              </a:lnSpc>
              <a:spcBef>
                <a:spcPts val="500"/>
              </a:spcBef>
              <a:spcAft>
                <a:spcPts val="0"/>
              </a:spcAft>
              <a:buSzPts val="1800"/>
              <a:buChar char="•"/>
              <a:defRPr>
                <a:solidFill>
                  <a:schemeClr val="lt1"/>
                </a:solidFill>
              </a:defRPr>
            </a:lvl4pPr>
            <a:lvl5pPr marL="2286000" lvl="4" indent="-342900" algn="l">
              <a:lnSpc>
                <a:spcPct val="90000"/>
              </a:lnSpc>
              <a:spcBef>
                <a:spcPts val="500"/>
              </a:spcBef>
              <a:spcAft>
                <a:spcPts val="0"/>
              </a:spcAft>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83" name="Google Shape;183;p84"/>
          <p:cNvPicPr preferRelativeResize="0"/>
          <p:nvPr/>
        </p:nvPicPr>
        <p:blipFill rotWithShape="1">
          <a:blip r:embed="rId2">
            <a:alphaModFix/>
          </a:blip>
          <a:srcRect/>
          <a:stretch/>
        </p:blipFill>
        <p:spPr>
          <a:xfrm>
            <a:off x="370370" y="292082"/>
            <a:ext cx="3200398" cy="893577"/>
          </a:xfrm>
          <a:prstGeom prst="rect">
            <a:avLst/>
          </a:prstGeom>
          <a:noFill/>
          <a:ln>
            <a:noFill/>
          </a:ln>
        </p:spPr>
      </p:pic>
      <p:sp>
        <p:nvSpPr>
          <p:cNvPr id="184" name="Google Shape;184;p84"/>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585793162"/>
      </p:ext>
    </p:extLst>
  </p:cSld>
  <p:clrMapOvr>
    <a:masterClrMapping/>
  </p:clrMapOvr>
  <p:extLst>
    <p:ext uri="{DCECCB84-F9BA-43D5-87BE-67443E8EF086}">
      <p15:sldGuideLst xmlns:p15="http://schemas.microsoft.com/office/powerpoint/2012/main">
        <p15:guide id="1" pos="480">
          <p15:clr>
            <a:srgbClr val="FBAE40"/>
          </p15:clr>
        </p15:guide>
        <p15:guide id="2" pos="7224">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2_Divider A">
  <p:cSld name="2_Divider A">
    <p:spTree>
      <p:nvGrpSpPr>
        <p:cNvPr id="1" name="Shape 185"/>
        <p:cNvGrpSpPr/>
        <p:nvPr/>
      </p:nvGrpSpPr>
      <p:grpSpPr>
        <a:xfrm>
          <a:off x="0" y="0"/>
          <a:ext cx="0" cy="0"/>
          <a:chOff x="0" y="0"/>
          <a:chExt cx="0" cy="0"/>
        </a:xfrm>
      </p:grpSpPr>
      <p:pic>
        <p:nvPicPr>
          <p:cNvPr id="186" name="Google Shape;186;p85"/>
          <p:cNvPicPr preferRelativeResize="0"/>
          <p:nvPr/>
        </p:nvPicPr>
        <p:blipFill rotWithShape="1">
          <a:blip r:embed="rId2">
            <a:alphaModFix/>
          </a:blip>
          <a:srcRect/>
          <a:stretch/>
        </p:blipFill>
        <p:spPr>
          <a:xfrm>
            <a:off x="0" y="0"/>
            <a:ext cx="12192000" cy="6858001"/>
          </a:xfrm>
          <a:prstGeom prst="rect">
            <a:avLst/>
          </a:prstGeom>
          <a:noFill/>
          <a:ln>
            <a:noFill/>
          </a:ln>
        </p:spPr>
      </p:pic>
      <p:sp>
        <p:nvSpPr>
          <p:cNvPr id="187" name="Google Shape;187;p85"/>
          <p:cNvSpPr txBox="1">
            <a:spLocks noGrp="1"/>
          </p:cNvSpPr>
          <p:nvPr>
            <p:ph type="title"/>
          </p:nvPr>
        </p:nvSpPr>
        <p:spPr>
          <a:xfrm>
            <a:off x="556260" y="2626417"/>
            <a:ext cx="11079600" cy="11568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85"/>
          <p:cNvSpPr txBox="1">
            <a:spLocks noGrp="1"/>
          </p:cNvSpPr>
          <p:nvPr>
            <p:ph type="body" idx="1"/>
          </p:nvPr>
        </p:nvSpPr>
        <p:spPr>
          <a:xfrm>
            <a:off x="556261" y="2260656"/>
            <a:ext cx="11079600" cy="3657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800"/>
              <a:buNone/>
              <a:defRPr sz="1800" b="1" cap="none">
                <a:solidFill>
                  <a:schemeClr val="dk1"/>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85"/>
          <p:cNvSpPr txBox="1"/>
          <p:nvPr/>
        </p:nvSpPr>
        <p:spPr>
          <a:xfrm>
            <a:off x="531038" y="6226999"/>
            <a:ext cx="7159200" cy="2769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lt1"/>
                </a:solidFill>
                <a:latin typeface="Arial"/>
                <a:ea typeface="Arial"/>
                <a:cs typeface="Arial"/>
                <a:sym typeface="Arial"/>
              </a:rPr>
              <a:t>EDUCATION POLICY INITIATIVE AT CAROLINA</a:t>
            </a:r>
            <a:endParaRPr sz="1200" b="0" i="1" u="none" strike="noStrike" cap="none" dirty="0">
              <a:solidFill>
                <a:schemeClr val="lt1"/>
              </a:solidFill>
              <a:latin typeface="Arial"/>
              <a:ea typeface="Arial"/>
              <a:cs typeface="Arial"/>
              <a:sym typeface="Arial"/>
            </a:endParaRPr>
          </a:p>
        </p:txBody>
      </p:sp>
      <p:sp>
        <p:nvSpPr>
          <p:cNvPr id="190" name="Google Shape;190;p85"/>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6480746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10_Divider A">
  <p:cSld name="10_Divider A">
    <p:spTree>
      <p:nvGrpSpPr>
        <p:cNvPr id="1" name="Shape 191"/>
        <p:cNvGrpSpPr/>
        <p:nvPr/>
      </p:nvGrpSpPr>
      <p:grpSpPr>
        <a:xfrm>
          <a:off x="0" y="0"/>
          <a:ext cx="0" cy="0"/>
          <a:chOff x="0" y="0"/>
          <a:chExt cx="0" cy="0"/>
        </a:xfrm>
      </p:grpSpPr>
      <p:pic>
        <p:nvPicPr>
          <p:cNvPr id="192" name="Google Shape;192;p88"/>
          <p:cNvPicPr preferRelativeResize="0"/>
          <p:nvPr/>
        </p:nvPicPr>
        <p:blipFill rotWithShape="1">
          <a:blip r:embed="rId2">
            <a:alphaModFix/>
          </a:blip>
          <a:srcRect/>
          <a:stretch/>
        </p:blipFill>
        <p:spPr>
          <a:xfrm>
            <a:off x="0" y="0"/>
            <a:ext cx="12192000" cy="6858001"/>
          </a:xfrm>
          <a:prstGeom prst="rect">
            <a:avLst/>
          </a:prstGeom>
          <a:noFill/>
          <a:ln>
            <a:noFill/>
          </a:ln>
        </p:spPr>
      </p:pic>
      <p:sp>
        <p:nvSpPr>
          <p:cNvPr id="193" name="Google Shape;193;p88"/>
          <p:cNvSpPr txBox="1">
            <a:spLocks noGrp="1"/>
          </p:cNvSpPr>
          <p:nvPr>
            <p:ph type="title"/>
          </p:nvPr>
        </p:nvSpPr>
        <p:spPr>
          <a:xfrm>
            <a:off x="500841" y="743438"/>
            <a:ext cx="11190300" cy="26319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5400"/>
              <a:buFont typeface="Arial"/>
              <a:buNone/>
              <a:defRPr sz="5400" i="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88"/>
          <p:cNvSpPr txBox="1">
            <a:spLocks noGrp="1"/>
          </p:cNvSpPr>
          <p:nvPr>
            <p:ph type="body" idx="1"/>
          </p:nvPr>
        </p:nvSpPr>
        <p:spPr>
          <a:xfrm>
            <a:off x="2802988" y="4451350"/>
            <a:ext cx="6585900" cy="2973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800"/>
              <a:buNone/>
              <a:defRPr sz="1800" b="1" cap="none">
                <a:solidFill>
                  <a:schemeClr val="lt1"/>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 name="Google Shape;195;p88"/>
          <p:cNvSpPr txBox="1">
            <a:spLocks noGrp="1"/>
          </p:cNvSpPr>
          <p:nvPr>
            <p:ph type="body" idx="2"/>
          </p:nvPr>
        </p:nvSpPr>
        <p:spPr>
          <a:xfrm>
            <a:off x="2802988" y="4774079"/>
            <a:ext cx="6585900" cy="2973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800"/>
              <a:buNone/>
              <a:defRPr sz="1800" b="1"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88"/>
          <p:cNvSpPr txBox="1"/>
          <p:nvPr/>
        </p:nvSpPr>
        <p:spPr>
          <a:xfrm>
            <a:off x="531038" y="6226999"/>
            <a:ext cx="7159200" cy="2769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lt1"/>
                </a:solidFill>
                <a:latin typeface="Arial"/>
                <a:ea typeface="Arial"/>
                <a:cs typeface="Arial"/>
                <a:sym typeface="Arial"/>
              </a:rPr>
              <a:t>EDUCATION POLICY INITIATIVE AT CAROLINA</a:t>
            </a:r>
            <a:endParaRPr sz="1200" b="0" i="1" u="none" strike="noStrike" cap="none" dirty="0">
              <a:solidFill>
                <a:schemeClr val="lt1"/>
              </a:solidFill>
              <a:latin typeface="Arial"/>
              <a:ea typeface="Arial"/>
              <a:cs typeface="Arial"/>
              <a:sym typeface="Arial"/>
            </a:endParaRPr>
          </a:p>
        </p:txBody>
      </p:sp>
      <p:sp>
        <p:nvSpPr>
          <p:cNvPr id="197" name="Google Shape;197;p88"/>
          <p:cNvSpPr/>
          <p:nvPr/>
        </p:nvSpPr>
        <p:spPr>
          <a:xfrm>
            <a:off x="5773588" y="3693578"/>
            <a:ext cx="644700" cy="429900"/>
          </a:xfrm>
          <a:prstGeom prst="diamond">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accent1"/>
              </a:solidFill>
              <a:latin typeface="Arial"/>
              <a:ea typeface="Arial"/>
              <a:cs typeface="Arial"/>
              <a:sym typeface="Arial"/>
            </a:endParaRPr>
          </a:p>
        </p:txBody>
      </p:sp>
      <p:sp>
        <p:nvSpPr>
          <p:cNvPr id="198" name="Google Shape;198;p88"/>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2630606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_Content A">
  <p:cSld name="2_Content A">
    <p:spTree>
      <p:nvGrpSpPr>
        <p:cNvPr id="1" name="Shape 199"/>
        <p:cNvGrpSpPr/>
        <p:nvPr/>
      </p:nvGrpSpPr>
      <p:grpSpPr>
        <a:xfrm>
          <a:off x="0" y="0"/>
          <a:ext cx="0" cy="0"/>
          <a:chOff x="0" y="0"/>
          <a:chExt cx="0" cy="0"/>
        </a:xfrm>
      </p:grpSpPr>
      <p:sp>
        <p:nvSpPr>
          <p:cNvPr id="200" name="Google Shape;200;p89"/>
          <p:cNvSpPr txBox="1">
            <a:spLocks noGrp="1"/>
          </p:cNvSpPr>
          <p:nvPr>
            <p:ph type="sldNum" idx="12"/>
          </p:nvPr>
        </p:nvSpPr>
        <p:spPr>
          <a:xfrm>
            <a:off x="7547810" y="6260912"/>
            <a:ext cx="2707800" cy="246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201" name="Google Shape;201;p89"/>
          <p:cNvSpPr txBox="1">
            <a:spLocks noGrp="1"/>
          </p:cNvSpPr>
          <p:nvPr>
            <p:ph type="title"/>
          </p:nvPr>
        </p:nvSpPr>
        <p:spPr>
          <a:xfrm>
            <a:off x="499176" y="969823"/>
            <a:ext cx="11190000" cy="723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Arial"/>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89"/>
          <p:cNvSpPr txBox="1">
            <a:spLocks noGrp="1"/>
          </p:cNvSpPr>
          <p:nvPr>
            <p:ph type="body" idx="1"/>
          </p:nvPr>
        </p:nvSpPr>
        <p:spPr>
          <a:xfrm>
            <a:off x="513801" y="626917"/>
            <a:ext cx="11190300" cy="246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800"/>
              <a:buNone/>
              <a:defRPr sz="1800" b="1" cap="none">
                <a:solidFill>
                  <a:schemeClr val="accent3"/>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3" name="Google Shape;203;p89"/>
          <p:cNvSpPr/>
          <p:nvPr/>
        </p:nvSpPr>
        <p:spPr>
          <a:xfrm>
            <a:off x="609600" y="2133600"/>
            <a:ext cx="584100" cy="584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lt1"/>
                </a:solidFill>
                <a:latin typeface="Arial"/>
                <a:ea typeface="Arial"/>
                <a:cs typeface="Arial"/>
                <a:sym typeface="Arial"/>
              </a:rPr>
              <a:t>1</a:t>
            </a:r>
            <a:endParaRPr sz="1400" b="0" i="0" u="none" strike="noStrike" cap="none" dirty="0">
              <a:solidFill>
                <a:srgbClr val="000000"/>
              </a:solidFill>
              <a:latin typeface="Arial"/>
              <a:ea typeface="Arial"/>
              <a:cs typeface="Arial"/>
              <a:sym typeface="Arial"/>
            </a:endParaRPr>
          </a:p>
        </p:txBody>
      </p:sp>
      <p:sp>
        <p:nvSpPr>
          <p:cNvPr id="204" name="Google Shape;204;p89"/>
          <p:cNvSpPr/>
          <p:nvPr/>
        </p:nvSpPr>
        <p:spPr>
          <a:xfrm>
            <a:off x="609600" y="2934211"/>
            <a:ext cx="584100" cy="584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lt1"/>
                </a:solidFill>
                <a:latin typeface="Arial"/>
                <a:ea typeface="Arial"/>
                <a:cs typeface="Arial"/>
                <a:sym typeface="Arial"/>
              </a:rPr>
              <a:t>2</a:t>
            </a:r>
            <a:endParaRPr sz="1400" b="0" i="0" u="none" strike="noStrike" cap="none" dirty="0">
              <a:solidFill>
                <a:srgbClr val="000000"/>
              </a:solidFill>
              <a:latin typeface="Arial"/>
              <a:ea typeface="Arial"/>
              <a:cs typeface="Arial"/>
              <a:sym typeface="Arial"/>
            </a:endParaRPr>
          </a:p>
        </p:txBody>
      </p:sp>
      <p:sp>
        <p:nvSpPr>
          <p:cNvPr id="205" name="Google Shape;205;p89"/>
          <p:cNvSpPr/>
          <p:nvPr/>
        </p:nvSpPr>
        <p:spPr>
          <a:xfrm>
            <a:off x="609600" y="3734822"/>
            <a:ext cx="584100" cy="584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lt1"/>
                </a:solidFill>
                <a:latin typeface="Arial"/>
                <a:ea typeface="Arial"/>
                <a:cs typeface="Arial"/>
                <a:sym typeface="Arial"/>
              </a:rPr>
              <a:t>3</a:t>
            </a:r>
            <a:endParaRPr sz="1400" b="0" i="0" u="none" strike="noStrike" cap="none" dirty="0">
              <a:solidFill>
                <a:srgbClr val="000000"/>
              </a:solidFill>
              <a:latin typeface="Arial"/>
              <a:ea typeface="Arial"/>
              <a:cs typeface="Arial"/>
              <a:sym typeface="Arial"/>
            </a:endParaRPr>
          </a:p>
        </p:txBody>
      </p:sp>
      <p:sp>
        <p:nvSpPr>
          <p:cNvPr id="206" name="Google Shape;206;p89"/>
          <p:cNvSpPr/>
          <p:nvPr/>
        </p:nvSpPr>
        <p:spPr>
          <a:xfrm>
            <a:off x="609600" y="4535433"/>
            <a:ext cx="584100" cy="584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lt1"/>
                </a:solidFill>
                <a:latin typeface="Arial"/>
                <a:ea typeface="Arial"/>
                <a:cs typeface="Arial"/>
                <a:sym typeface="Arial"/>
              </a:rPr>
              <a:t>4</a:t>
            </a:r>
            <a:endParaRPr sz="1400" b="0" i="0" u="none" strike="noStrike" cap="none" dirty="0">
              <a:solidFill>
                <a:srgbClr val="000000"/>
              </a:solidFill>
              <a:latin typeface="Arial"/>
              <a:ea typeface="Arial"/>
              <a:cs typeface="Arial"/>
              <a:sym typeface="Arial"/>
            </a:endParaRPr>
          </a:p>
        </p:txBody>
      </p:sp>
      <p:sp>
        <p:nvSpPr>
          <p:cNvPr id="207" name="Google Shape;207;p89"/>
          <p:cNvSpPr/>
          <p:nvPr/>
        </p:nvSpPr>
        <p:spPr>
          <a:xfrm>
            <a:off x="609600" y="5336043"/>
            <a:ext cx="584100" cy="584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lt1"/>
                </a:solidFill>
                <a:latin typeface="Arial"/>
                <a:ea typeface="Arial"/>
                <a:cs typeface="Arial"/>
                <a:sym typeface="Arial"/>
              </a:rPr>
              <a:t>5</a:t>
            </a:r>
            <a:endParaRPr sz="1400" b="0" i="0" u="none" strike="noStrike" cap="none" dirty="0">
              <a:solidFill>
                <a:srgbClr val="000000"/>
              </a:solidFill>
              <a:latin typeface="Arial"/>
              <a:ea typeface="Arial"/>
              <a:cs typeface="Arial"/>
              <a:sym typeface="Arial"/>
            </a:endParaRPr>
          </a:p>
        </p:txBody>
      </p:sp>
      <p:sp>
        <p:nvSpPr>
          <p:cNvPr id="208" name="Google Shape;208;p89"/>
          <p:cNvSpPr/>
          <p:nvPr/>
        </p:nvSpPr>
        <p:spPr>
          <a:xfrm>
            <a:off x="6108700" y="2133600"/>
            <a:ext cx="584100" cy="5841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lt1"/>
                </a:solidFill>
                <a:latin typeface="Arial"/>
                <a:ea typeface="Arial"/>
                <a:cs typeface="Arial"/>
                <a:sym typeface="Arial"/>
              </a:rPr>
              <a:t>6</a:t>
            </a:r>
            <a:endParaRPr sz="1400" b="0" i="0" u="none" strike="noStrike" cap="none" dirty="0">
              <a:solidFill>
                <a:srgbClr val="000000"/>
              </a:solidFill>
              <a:latin typeface="Arial"/>
              <a:ea typeface="Arial"/>
              <a:cs typeface="Arial"/>
              <a:sym typeface="Arial"/>
            </a:endParaRPr>
          </a:p>
        </p:txBody>
      </p:sp>
      <p:sp>
        <p:nvSpPr>
          <p:cNvPr id="209" name="Google Shape;209;p89"/>
          <p:cNvSpPr/>
          <p:nvPr/>
        </p:nvSpPr>
        <p:spPr>
          <a:xfrm>
            <a:off x="6108700" y="2934211"/>
            <a:ext cx="584100" cy="5841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lt1"/>
                </a:solidFill>
                <a:latin typeface="Arial"/>
                <a:ea typeface="Arial"/>
                <a:cs typeface="Arial"/>
                <a:sym typeface="Arial"/>
              </a:rPr>
              <a:t>7</a:t>
            </a:r>
            <a:endParaRPr sz="1400" b="0" i="0" u="none" strike="noStrike" cap="none" dirty="0">
              <a:solidFill>
                <a:srgbClr val="000000"/>
              </a:solidFill>
              <a:latin typeface="Arial"/>
              <a:ea typeface="Arial"/>
              <a:cs typeface="Arial"/>
              <a:sym typeface="Arial"/>
            </a:endParaRPr>
          </a:p>
        </p:txBody>
      </p:sp>
      <p:sp>
        <p:nvSpPr>
          <p:cNvPr id="210" name="Google Shape;210;p89"/>
          <p:cNvSpPr/>
          <p:nvPr/>
        </p:nvSpPr>
        <p:spPr>
          <a:xfrm>
            <a:off x="6108700" y="3734822"/>
            <a:ext cx="584100" cy="5841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lt1"/>
                </a:solidFill>
                <a:latin typeface="Arial"/>
                <a:ea typeface="Arial"/>
                <a:cs typeface="Arial"/>
                <a:sym typeface="Arial"/>
              </a:rPr>
              <a:t>8</a:t>
            </a:r>
            <a:endParaRPr sz="1400" b="0" i="0" u="none" strike="noStrike" cap="none" dirty="0">
              <a:solidFill>
                <a:srgbClr val="000000"/>
              </a:solidFill>
              <a:latin typeface="Arial"/>
              <a:ea typeface="Arial"/>
              <a:cs typeface="Arial"/>
              <a:sym typeface="Arial"/>
            </a:endParaRPr>
          </a:p>
        </p:txBody>
      </p:sp>
      <p:sp>
        <p:nvSpPr>
          <p:cNvPr id="211" name="Google Shape;211;p89"/>
          <p:cNvSpPr/>
          <p:nvPr/>
        </p:nvSpPr>
        <p:spPr>
          <a:xfrm>
            <a:off x="6108700" y="4535433"/>
            <a:ext cx="584100" cy="5841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lt1"/>
                </a:solidFill>
                <a:latin typeface="Arial"/>
                <a:ea typeface="Arial"/>
                <a:cs typeface="Arial"/>
                <a:sym typeface="Arial"/>
              </a:rPr>
              <a:t>9</a:t>
            </a:r>
            <a:endParaRPr sz="1400" b="0" i="0" u="none" strike="noStrike" cap="none" dirty="0">
              <a:solidFill>
                <a:srgbClr val="000000"/>
              </a:solidFill>
              <a:latin typeface="Arial"/>
              <a:ea typeface="Arial"/>
              <a:cs typeface="Arial"/>
              <a:sym typeface="Arial"/>
            </a:endParaRPr>
          </a:p>
        </p:txBody>
      </p:sp>
      <p:sp>
        <p:nvSpPr>
          <p:cNvPr id="212" name="Google Shape;212;p89"/>
          <p:cNvSpPr/>
          <p:nvPr/>
        </p:nvSpPr>
        <p:spPr>
          <a:xfrm>
            <a:off x="6108700" y="5336043"/>
            <a:ext cx="584100" cy="584100"/>
          </a:xfrm>
          <a:prstGeom prst="ellipse">
            <a:avLst/>
          </a:prstGeom>
          <a:solidFill>
            <a:schemeClr val="accent3"/>
          </a:solid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lt1"/>
                </a:solidFill>
                <a:latin typeface="Arial"/>
                <a:ea typeface="Arial"/>
                <a:cs typeface="Arial"/>
                <a:sym typeface="Arial"/>
              </a:rPr>
              <a:t>10</a:t>
            </a:r>
            <a:endParaRPr sz="1400" b="0" i="0" u="none" strike="noStrike" cap="none" dirty="0">
              <a:solidFill>
                <a:srgbClr val="000000"/>
              </a:solidFill>
              <a:latin typeface="Arial"/>
              <a:ea typeface="Arial"/>
              <a:cs typeface="Arial"/>
              <a:sym typeface="Arial"/>
            </a:endParaRPr>
          </a:p>
        </p:txBody>
      </p:sp>
      <p:sp>
        <p:nvSpPr>
          <p:cNvPr id="213" name="Google Shape;213;p89"/>
          <p:cNvSpPr txBox="1">
            <a:spLocks noGrp="1"/>
          </p:cNvSpPr>
          <p:nvPr>
            <p:ph type="body" idx="2"/>
          </p:nvPr>
        </p:nvSpPr>
        <p:spPr>
          <a:xfrm>
            <a:off x="1335088" y="2225660"/>
            <a:ext cx="4239600" cy="4002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000"/>
              <a:buNone/>
              <a:defRPr sz="2000"/>
            </a:lvl1pPr>
            <a:lvl2pPr marL="914400" lvl="1" indent="-228600" algn="l">
              <a:lnSpc>
                <a:spcPct val="90000"/>
              </a:lnSpc>
              <a:spcBef>
                <a:spcPts val="500"/>
              </a:spcBef>
              <a:spcAft>
                <a:spcPts val="0"/>
              </a:spcAft>
              <a:buSzPts val="2000"/>
              <a:buNone/>
              <a:defRPr sz="2000"/>
            </a:lvl2pPr>
            <a:lvl3pPr marL="1371600" lvl="2" indent="-228600" algn="l">
              <a:lnSpc>
                <a:spcPct val="90000"/>
              </a:lnSpc>
              <a:spcBef>
                <a:spcPts val="500"/>
              </a:spcBef>
              <a:spcAft>
                <a:spcPts val="0"/>
              </a:spcAft>
              <a:buSzPts val="2000"/>
              <a:buNone/>
              <a:defRPr sz="2000"/>
            </a:lvl3pPr>
            <a:lvl4pPr marL="1828800" lvl="3" indent="-228600" algn="l">
              <a:lnSpc>
                <a:spcPct val="90000"/>
              </a:lnSpc>
              <a:spcBef>
                <a:spcPts val="500"/>
              </a:spcBef>
              <a:spcAft>
                <a:spcPts val="0"/>
              </a:spcAft>
              <a:buSzPts val="2000"/>
              <a:buNone/>
              <a:defRPr sz="2000"/>
            </a:lvl4pPr>
            <a:lvl5pPr marL="2286000" lvl="4" indent="-228600" algn="l">
              <a:lnSpc>
                <a:spcPct val="90000"/>
              </a:lnSpc>
              <a:spcBef>
                <a:spcPts val="500"/>
              </a:spcBef>
              <a:spcAft>
                <a:spcPts val="0"/>
              </a:spcAft>
              <a:buSzPts val="2000"/>
              <a:buNone/>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4" name="Google Shape;214;p89"/>
          <p:cNvSpPr txBox="1">
            <a:spLocks noGrp="1"/>
          </p:cNvSpPr>
          <p:nvPr>
            <p:ph type="body" idx="3"/>
          </p:nvPr>
        </p:nvSpPr>
        <p:spPr>
          <a:xfrm>
            <a:off x="1335088" y="3026271"/>
            <a:ext cx="4239600" cy="4002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000"/>
              <a:buNone/>
              <a:defRPr sz="2000"/>
            </a:lvl1pPr>
            <a:lvl2pPr marL="914400" lvl="1" indent="-228600" algn="l">
              <a:lnSpc>
                <a:spcPct val="90000"/>
              </a:lnSpc>
              <a:spcBef>
                <a:spcPts val="500"/>
              </a:spcBef>
              <a:spcAft>
                <a:spcPts val="0"/>
              </a:spcAft>
              <a:buSzPts val="2000"/>
              <a:buNone/>
              <a:defRPr sz="2000"/>
            </a:lvl2pPr>
            <a:lvl3pPr marL="1371600" lvl="2" indent="-228600" algn="l">
              <a:lnSpc>
                <a:spcPct val="90000"/>
              </a:lnSpc>
              <a:spcBef>
                <a:spcPts val="500"/>
              </a:spcBef>
              <a:spcAft>
                <a:spcPts val="0"/>
              </a:spcAft>
              <a:buSzPts val="2000"/>
              <a:buNone/>
              <a:defRPr sz="2000"/>
            </a:lvl3pPr>
            <a:lvl4pPr marL="1828800" lvl="3" indent="-228600" algn="l">
              <a:lnSpc>
                <a:spcPct val="90000"/>
              </a:lnSpc>
              <a:spcBef>
                <a:spcPts val="500"/>
              </a:spcBef>
              <a:spcAft>
                <a:spcPts val="0"/>
              </a:spcAft>
              <a:buSzPts val="2000"/>
              <a:buNone/>
              <a:defRPr sz="2000"/>
            </a:lvl4pPr>
            <a:lvl5pPr marL="2286000" lvl="4" indent="-228600" algn="l">
              <a:lnSpc>
                <a:spcPct val="90000"/>
              </a:lnSpc>
              <a:spcBef>
                <a:spcPts val="500"/>
              </a:spcBef>
              <a:spcAft>
                <a:spcPts val="0"/>
              </a:spcAft>
              <a:buSzPts val="2000"/>
              <a:buNone/>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5" name="Google Shape;215;p89"/>
          <p:cNvSpPr txBox="1">
            <a:spLocks noGrp="1"/>
          </p:cNvSpPr>
          <p:nvPr>
            <p:ph type="body" idx="4"/>
          </p:nvPr>
        </p:nvSpPr>
        <p:spPr>
          <a:xfrm>
            <a:off x="1335088" y="3826882"/>
            <a:ext cx="4239600" cy="4002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000"/>
              <a:buNone/>
              <a:defRPr sz="2000"/>
            </a:lvl1pPr>
            <a:lvl2pPr marL="914400" lvl="1" indent="-228600" algn="l">
              <a:lnSpc>
                <a:spcPct val="90000"/>
              </a:lnSpc>
              <a:spcBef>
                <a:spcPts val="500"/>
              </a:spcBef>
              <a:spcAft>
                <a:spcPts val="0"/>
              </a:spcAft>
              <a:buSzPts val="2000"/>
              <a:buNone/>
              <a:defRPr sz="2000"/>
            </a:lvl2pPr>
            <a:lvl3pPr marL="1371600" lvl="2" indent="-228600" algn="l">
              <a:lnSpc>
                <a:spcPct val="90000"/>
              </a:lnSpc>
              <a:spcBef>
                <a:spcPts val="500"/>
              </a:spcBef>
              <a:spcAft>
                <a:spcPts val="0"/>
              </a:spcAft>
              <a:buSzPts val="2000"/>
              <a:buNone/>
              <a:defRPr sz="2000"/>
            </a:lvl3pPr>
            <a:lvl4pPr marL="1828800" lvl="3" indent="-228600" algn="l">
              <a:lnSpc>
                <a:spcPct val="90000"/>
              </a:lnSpc>
              <a:spcBef>
                <a:spcPts val="500"/>
              </a:spcBef>
              <a:spcAft>
                <a:spcPts val="0"/>
              </a:spcAft>
              <a:buSzPts val="2000"/>
              <a:buNone/>
              <a:defRPr sz="2000"/>
            </a:lvl4pPr>
            <a:lvl5pPr marL="2286000" lvl="4" indent="-228600" algn="l">
              <a:lnSpc>
                <a:spcPct val="90000"/>
              </a:lnSpc>
              <a:spcBef>
                <a:spcPts val="500"/>
              </a:spcBef>
              <a:spcAft>
                <a:spcPts val="0"/>
              </a:spcAft>
              <a:buSzPts val="2000"/>
              <a:buNone/>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6" name="Google Shape;216;p89"/>
          <p:cNvSpPr txBox="1">
            <a:spLocks noGrp="1"/>
          </p:cNvSpPr>
          <p:nvPr>
            <p:ph type="body" idx="5"/>
          </p:nvPr>
        </p:nvSpPr>
        <p:spPr>
          <a:xfrm>
            <a:off x="1335088" y="4627493"/>
            <a:ext cx="4239600" cy="4002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000"/>
              <a:buNone/>
              <a:defRPr sz="2000"/>
            </a:lvl1pPr>
            <a:lvl2pPr marL="914400" lvl="1" indent="-228600" algn="l">
              <a:lnSpc>
                <a:spcPct val="90000"/>
              </a:lnSpc>
              <a:spcBef>
                <a:spcPts val="500"/>
              </a:spcBef>
              <a:spcAft>
                <a:spcPts val="0"/>
              </a:spcAft>
              <a:buSzPts val="2000"/>
              <a:buNone/>
              <a:defRPr sz="2000"/>
            </a:lvl2pPr>
            <a:lvl3pPr marL="1371600" lvl="2" indent="-228600" algn="l">
              <a:lnSpc>
                <a:spcPct val="90000"/>
              </a:lnSpc>
              <a:spcBef>
                <a:spcPts val="500"/>
              </a:spcBef>
              <a:spcAft>
                <a:spcPts val="0"/>
              </a:spcAft>
              <a:buSzPts val="2000"/>
              <a:buNone/>
              <a:defRPr sz="2000"/>
            </a:lvl3pPr>
            <a:lvl4pPr marL="1828800" lvl="3" indent="-228600" algn="l">
              <a:lnSpc>
                <a:spcPct val="90000"/>
              </a:lnSpc>
              <a:spcBef>
                <a:spcPts val="500"/>
              </a:spcBef>
              <a:spcAft>
                <a:spcPts val="0"/>
              </a:spcAft>
              <a:buSzPts val="2000"/>
              <a:buNone/>
              <a:defRPr sz="2000"/>
            </a:lvl4pPr>
            <a:lvl5pPr marL="2286000" lvl="4" indent="-228600" algn="l">
              <a:lnSpc>
                <a:spcPct val="90000"/>
              </a:lnSpc>
              <a:spcBef>
                <a:spcPts val="500"/>
              </a:spcBef>
              <a:spcAft>
                <a:spcPts val="0"/>
              </a:spcAft>
              <a:buSzPts val="2000"/>
              <a:buNone/>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7" name="Google Shape;217;p89"/>
          <p:cNvSpPr txBox="1">
            <a:spLocks noGrp="1"/>
          </p:cNvSpPr>
          <p:nvPr>
            <p:ph type="body" idx="6"/>
          </p:nvPr>
        </p:nvSpPr>
        <p:spPr>
          <a:xfrm>
            <a:off x="1335088" y="5428103"/>
            <a:ext cx="4239600" cy="4002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000"/>
              <a:buNone/>
              <a:defRPr sz="2000"/>
            </a:lvl1pPr>
            <a:lvl2pPr marL="914400" lvl="1" indent="-228600" algn="l">
              <a:lnSpc>
                <a:spcPct val="90000"/>
              </a:lnSpc>
              <a:spcBef>
                <a:spcPts val="500"/>
              </a:spcBef>
              <a:spcAft>
                <a:spcPts val="0"/>
              </a:spcAft>
              <a:buSzPts val="2000"/>
              <a:buNone/>
              <a:defRPr sz="2000"/>
            </a:lvl2pPr>
            <a:lvl3pPr marL="1371600" lvl="2" indent="-228600" algn="l">
              <a:lnSpc>
                <a:spcPct val="90000"/>
              </a:lnSpc>
              <a:spcBef>
                <a:spcPts val="500"/>
              </a:spcBef>
              <a:spcAft>
                <a:spcPts val="0"/>
              </a:spcAft>
              <a:buSzPts val="2000"/>
              <a:buNone/>
              <a:defRPr sz="2000"/>
            </a:lvl3pPr>
            <a:lvl4pPr marL="1828800" lvl="3" indent="-228600" algn="l">
              <a:lnSpc>
                <a:spcPct val="90000"/>
              </a:lnSpc>
              <a:spcBef>
                <a:spcPts val="500"/>
              </a:spcBef>
              <a:spcAft>
                <a:spcPts val="0"/>
              </a:spcAft>
              <a:buSzPts val="2000"/>
              <a:buNone/>
              <a:defRPr sz="2000"/>
            </a:lvl4pPr>
            <a:lvl5pPr marL="2286000" lvl="4" indent="-228600" algn="l">
              <a:lnSpc>
                <a:spcPct val="90000"/>
              </a:lnSpc>
              <a:spcBef>
                <a:spcPts val="500"/>
              </a:spcBef>
              <a:spcAft>
                <a:spcPts val="0"/>
              </a:spcAft>
              <a:buSzPts val="2000"/>
              <a:buNone/>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8" name="Google Shape;218;p89"/>
          <p:cNvSpPr txBox="1">
            <a:spLocks noGrp="1"/>
          </p:cNvSpPr>
          <p:nvPr>
            <p:ph type="body" idx="7"/>
          </p:nvPr>
        </p:nvSpPr>
        <p:spPr>
          <a:xfrm>
            <a:off x="6835343" y="2225660"/>
            <a:ext cx="4239600" cy="4002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000"/>
              <a:buNone/>
              <a:defRPr sz="2000"/>
            </a:lvl1pPr>
            <a:lvl2pPr marL="914400" lvl="1" indent="-228600" algn="l">
              <a:lnSpc>
                <a:spcPct val="90000"/>
              </a:lnSpc>
              <a:spcBef>
                <a:spcPts val="500"/>
              </a:spcBef>
              <a:spcAft>
                <a:spcPts val="0"/>
              </a:spcAft>
              <a:buSzPts val="2000"/>
              <a:buNone/>
              <a:defRPr sz="2000"/>
            </a:lvl2pPr>
            <a:lvl3pPr marL="1371600" lvl="2" indent="-228600" algn="l">
              <a:lnSpc>
                <a:spcPct val="90000"/>
              </a:lnSpc>
              <a:spcBef>
                <a:spcPts val="500"/>
              </a:spcBef>
              <a:spcAft>
                <a:spcPts val="0"/>
              </a:spcAft>
              <a:buSzPts val="2000"/>
              <a:buNone/>
              <a:defRPr sz="2000"/>
            </a:lvl3pPr>
            <a:lvl4pPr marL="1828800" lvl="3" indent="-228600" algn="l">
              <a:lnSpc>
                <a:spcPct val="90000"/>
              </a:lnSpc>
              <a:spcBef>
                <a:spcPts val="500"/>
              </a:spcBef>
              <a:spcAft>
                <a:spcPts val="0"/>
              </a:spcAft>
              <a:buSzPts val="2000"/>
              <a:buNone/>
              <a:defRPr sz="2000"/>
            </a:lvl4pPr>
            <a:lvl5pPr marL="2286000" lvl="4" indent="-228600" algn="l">
              <a:lnSpc>
                <a:spcPct val="90000"/>
              </a:lnSpc>
              <a:spcBef>
                <a:spcPts val="500"/>
              </a:spcBef>
              <a:spcAft>
                <a:spcPts val="0"/>
              </a:spcAft>
              <a:buSzPts val="2000"/>
              <a:buNone/>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9" name="Google Shape;219;p89"/>
          <p:cNvSpPr txBox="1">
            <a:spLocks noGrp="1"/>
          </p:cNvSpPr>
          <p:nvPr>
            <p:ph type="body" idx="8"/>
          </p:nvPr>
        </p:nvSpPr>
        <p:spPr>
          <a:xfrm>
            <a:off x="6835343" y="3026271"/>
            <a:ext cx="4239600" cy="4002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000"/>
              <a:buNone/>
              <a:defRPr sz="2000"/>
            </a:lvl1pPr>
            <a:lvl2pPr marL="914400" lvl="1" indent="-228600" algn="l">
              <a:lnSpc>
                <a:spcPct val="90000"/>
              </a:lnSpc>
              <a:spcBef>
                <a:spcPts val="500"/>
              </a:spcBef>
              <a:spcAft>
                <a:spcPts val="0"/>
              </a:spcAft>
              <a:buSzPts val="2000"/>
              <a:buNone/>
              <a:defRPr sz="2000"/>
            </a:lvl2pPr>
            <a:lvl3pPr marL="1371600" lvl="2" indent="-228600" algn="l">
              <a:lnSpc>
                <a:spcPct val="90000"/>
              </a:lnSpc>
              <a:spcBef>
                <a:spcPts val="500"/>
              </a:spcBef>
              <a:spcAft>
                <a:spcPts val="0"/>
              </a:spcAft>
              <a:buSzPts val="2000"/>
              <a:buNone/>
              <a:defRPr sz="2000"/>
            </a:lvl3pPr>
            <a:lvl4pPr marL="1828800" lvl="3" indent="-228600" algn="l">
              <a:lnSpc>
                <a:spcPct val="90000"/>
              </a:lnSpc>
              <a:spcBef>
                <a:spcPts val="500"/>
              </a:spcBef>
              <a:spcAft>
                <a:spcPts val="0"/>
              </a:spcAft>
              <a:buSzPts val="2000"/>
              <a:buNone/>
              <a:defRPr sz="2000"/>
            </a:lvl4pPr>
            <a:lvl5pPr marL="2286000" lvl="4" indent="-228600" algn="l">
              <a:lnSpc>
                <a:spcPct val="90000"/>
              </a:lnSpc>
              <a:spcBef>
                <a:spcPts val="500"/>
              </a:spcBef>
              <a:spcAft>
                <a:spcPts val="0"/>
              </a:spcAft>
              <a:buSzPts val="2000"/>
              <a:buNone/>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0" name="Google Shape;220;p89"/>
          <p:cNvSpPr txBox="1">
            <a:spLocks noGrp="1"/>
          </p:cNvSpPr>
          <p:nvPr>
            <p:ph type="body" idx="9"/>
          </p:nvPr>
        </p:nvSpPr>
        <p:spPr>
          <a:xfrm>
            <a:off x="6835343" y="3826882"/>
            <a:ext cx="4239600" cy="4002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000"/>
              <a:buNone/>
              <a:defRPr sz="2000"/>
            </a:lvl1pPr>
            <a:lvl2pPr marL="914400" lvl="1" indent="-228600" algn="l">
              <a:lnSpc>
                <a:spcPct val="90000"/>
              </a:lnSpc>
              <a:spcBef>
                <a:spcPts val="500"/>
              </a:spcBef>
              <a:spcAft>
                <a:spcPts val="0"/>
              </a:spcAft>
              <a:buSzPts val="2000"/>
              <a:buNone/>
              <a:defRPr sz="2000"/>
            </a:lvl2pPr>
            <a:lvl3pPr marL="1371600" lvl="2" indent="-228600" algn="l">
              <a:lnSpc>
                <a:spcPct val="90000"/>
              </a:lnSpc>
              <a:spcBef>
                <a:spcPts val="500"/>
              </a:spcBef>
              <a:spcAft>
                <a:spcPts val="0"/>
              </a:spcAft>
              <a:buSzPts val="2000"/>
              <a:buNone/>
              <a:defRPr sz="2000"/>
            </a:lvl3pPr>
            <a:lvl4pPr marL="1828800" lvl="3" indent="-228600" algn="l">
              <a:lnSpc>
                <a:spcPct val="90000"/>
              </a:lnSpc>
              <a:spcBef>
                <a:spcPts val="500"/>
              </a:spcBef>
              <a:spcAft>
                <a:spcPts val="0"/>
              </a:spcAft>
              <a:buSzPts val="2000"/>
              <a:buNone/>
              <a:defRPr sz="2000"/>
            </a:lvl4pPr>
            <a:lvl5pPr marL="2286000" lvl="4" indent="-228600" algn="l">
              <a:lnSpc>
                <a:spcPct val="90000"/>
              </a:lnSpc>
              <a:spcBef>
                <a:spcPts val="500"/>
              </a:spcBef>
              <a:spcAft>
                <a:spcPts val="0"/>
              </a:spcAft>
              <a:buSzPts val="2000"/>
              <a:buNone/>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1" name="Google Shape;221;p89"/>
          <p:cNvSpPr txBox="1">
            <a:spLocks noGrp="1"/>
          </p:cNvSpPr>
          <p:nvPr>
            <p:ph type="body" idx="13"/>
          </p:nvPr>
        </p:nvSpPr>
        <p:spPr>
          <a:xfrm>
            <a:off x="6835343" y="4627493"/>
            <a:ext cx="4239600" cy="4002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000"/>
              <a:buNone/>
              <a:defRPr sz="2000"/>
            </a:lvl1pPr>
            <a:lvl2pPr marL="914400" lvl="1" indent="-228600" algn="l">
              <a:lnSpc>
                <a:spcPct val="90000"/>
              </a:lnSpc>
              <a:spcBef>
                <a:spcPts val="500"/>
              </a:spcBef>
              <a:spcAft>
                <a:spcPts val="0"/>
              </a:spcAft>
              <a:buSzPts val="2000"/>
              <a:buNone/>
              <a:defRPr sz="2000"/>
            </a:lvl2pPr>
            <a:lvl3pPr marL="1371600" lvl="2" indent="-228600" algn="l">
              <a:lnSpc>
                <a:spcPct val="90000"/>
              </a:lnSpc>
              <a:spcBef>
                <a:spcPts val="500"/>
              </a:spcBef>
              <a:spcAft>
                <a:spcPts val="0"/>
              </a:spcAft>
              <a:buSzPts val="2000"/>
              <a:buNone/>
              <a:defRPr sz="2000"/>
            </a:lvl3pPr>
            <a:lvl4pPr marL="1828800" lvl="3" indent="-228600" algn="l">
              <a:lnSpc>
                <a:spcPct val="90000"/>
              </a:lnSpc>
              <a:spcBef>
                <a:spcPts val="500"/>
              </a:spcBef>
              <a:spcAft>
                <a:spcPts val="0"/>
              </a:spcAft>
              <a:buSzPts val="2000"/>
              <a:buNone/>
              <a:defRPr sz="2000"/>
            </a:lvl4pPr>
            <a:lvl5pPr marL="2286000" lvl="4" indent="-228600" algn="l">
              <a:lnSpc>
                <a:spcPct val="90000"/>
              </a:lnSpc>
              <a:spcBef>
                <a:spcPts val="500"/>
              </a:spcBef>
              <a:spcAft>
                <a:spcPts val="0"/>
              </a:spcAft>
              <a:buSzPts val="2000"/>
              <a:buNone/>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2" name="Google Shape;222;p89"/>
          <p:cNvSpPr txBox="1">
            <a:spLocks noGrp="1"/>
          </p:cNvSpPr>
          <p:nvPr>
            <p:ph type="body" idx="14"/>
          </p:nvPr>
        </p:nvSpPr>
        <p:spPr>
          <a:xfrm>
            <a:off x="6835343" y="5428103"/>
            <a:ext cx="4239600" cy="4002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000"/>
              <a:buNone/>
              <a:defRPr sz="2000"/>
            </a:lvl1pPr>
            <a:lvl2pPr marL="914400" lvl="1" indent="-228600" algn="l">
              <a:lnSpc>
                <a:spcPct val="90000"/>
              </a:lnSpc>
              <a:spcBef>
                <a:spcPts val="500"/>
              </a:spcBef>
              <a:spcAft>
                <a:spcPts val="0"/>
              </a:spcAft>
              <a:buSzPts val="2000"/>
              <a:buNone/>
              <a:defRPr sz="2000"/>
            </a:lvl2pPr>
            <a:lvl3pPr marL="1371600" lvl="2" indent="-228600" algn="l">
              <a:lnSpc>
                <a:spcPct val="90000"/>
              </a:lnSpc>
              <a:spcBef>
                <a:spcPts val="500"/>
              </a:spcBef>
              <a:spcAft>
                <a:spcPts val="0"/>
              </a:spcAft>
              <a:buSzPts val="2000"/>
              <a:buNone/>
              <a:defRPr sz="2000"/>
            </a:lvl3pPr>
            <a:lvl4pPr marL="1828800" lvl="3" indent="-228600" algn="l">
              <a:lnSpc>
                <a:spcPct val="90000"/>
              </a:lnSpc>
              <a:spcBef>
                <a:spcPts val="500"/>
              </a:spcBef>
              <a:spcAft>
                <a:spcPts val="0"/>
              </a:spcAft>
              <a:buSzPts val="2000"/>
              <a:buNone/>
              <a:defRPr sz="2000"/>
            </a:lvl4pPr>
            <a:lvl5pPr marL="2286000" lvl="4" indent="-228600" algn="l">
              <a:lnSpc>
                <a:spcPct val="90000"/>
              </a:lnSpc>
              <a:spcBef>
                <a:spcPts val="500"/>
              </a:spcBef>
              <a:spcAft>
                <a:spcPts val="0"/>
              </a:spcAft>
              <a:buSzPts val="2000"/>
              <a:buNone/>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9603484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4_Content B">
  <p:cSld name="4_Content B">
    <p:spTree>
      <p:nvGrpSpPr>
        <p:cNvPr id="1" name="Shape 223"/>
        <p:cNvGrpSpPr/>
        <p:nvPr/>
      </p:nvGrpSpPr>
      <p:grpSpPr>
        <a:xfrm>
          <a:off x="0" y="0"/>
          <a:ext cx="0" cy="0"/>
          <a:chOff x="0" y="0"/>
          <a:chExt cx="0" cy="0"/>
        </a:xfrm>
      </p:grpSpPr>
      <p:pic>
        <p:nvPicPr>
          <p:cNvPr id="224" name="Google Shape;224;p91"/>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25" name="Google Shape;225;p91"/>
          <p:cNvSpPr txBox="1">
            <a:spLocks noGrp="1"/>
          </p:cNvSpPr>
          <p:nvPr>
            <p:ph type="sldNum" idx="12"/>
          </p:nvPr>
        </p:nvSpPr>
        <p:spPr>
          <a:xfrm>
            <a:off x="7547810" y="6260912"/>
            <a:ext cx="2707800" cy="246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226" name="Google Shape;226;p91"/>
          <p:cNvSpPr txBox="1">
            <a:spLocks noGrp="1"/>
          </p:cNvSpPr>
          <p:nvPr>
            <p:ph type="title"/>
          </p:nvPr>
        </p:nvSpPr>
        <p:spPr>
          <a:xfrm>
            <a:off x="499176" y="672352"/>
            <a:ext cx="5140500" cy="506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6600"/>
              <a:buFont typeface="Arial"/>
              <a:buNone/>
              <a:defRPr sz="6600" b="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7" name="Google Shape;227;p91"/>
          <p:cNvSpPr txBox="1">
            <a:spLocks noGrp="1"/>
          </p:cNvSpPr>
          <p:nvPr>
            <p:ph type="body" idx="1"/>
          </p:nvPr>
        </p:nvSpPr>
        <p:spPr>
          <a:xfrm>
            <a:off x="6548718" y="874058"/>
            <a:ext cx="5140500" cy="9213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2800"/>
              <a:buFont typeface="Arial"/>
              <a:buNone/>
              <a:defRPr sz="2800">
                <a:solidFill>
                  <a:schemeClr val="lt1"/>
                </a:solidFill>
                <a:latin typeface="Arial"/>
                <a:ea typeface="Arial"/>
                <a:cs typeface="Arial"/>
                <a:sym typeface="Arial"/>
              </a:defRPr>
            </a:lvl1pPr>
            <a:lvl2pPr marL="914400" lvl="1" indent="-228600" algn="l">
              <a:lnSpc>
                <a:spcPct val="90000"/>
              </a:lnSpc>
              <a:spcBef>
                <a:spcPts val="500"/>
              </a:spcBef>
              <a:spcAft>
                <a:spcPts val="0"/>
              </a:spcAft>
              <a:buSzPts val="2400"/>
              <a:buNone/>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8" name="Google Shape;228;p91"/>
          <p:cNvSpPr txBox="1">
            <a:spLocks noGrp="1"/>
          </p:cNvSpPr>
          <p:nvPr>
            <p:ph type="body" idx="2"/>
          </p:nvPr>
        </p:nvSpPr>
        <p:spPr>
          <a:xfrm>
            <a:off x="6548718" y="2746505"/>
            <a:ext cx="5140500" cy="9213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2800"/>
              <a:buFont typeface="Arial"/>
              <a:buNone/>
              <a:defRPr sz="2800">
                <a:solidFill>
                  <a:schemeClr val="lt1"/>
                </a:solidFill>
                <a:latin typeface="Arial"/>
                <a:ea typeface="Arial"/>
                <a:cs typeface="Arial"/>
                <a:sym typeface="Arial"/>
              </a:defRPr>
            </a:lvl1pPr>
            <a:lvl2pPr marL="914400" lvl="1" indent="-228600" algn="l">
              <a:lnSpc>
                <a:spcPct val="90000"/>
              </a:lnSpc>
              <a:spcBef>
                <a:spcPts val="500"/>
              </a:spcBef>
              <a:spcAft>
                <a:spcPts val="0"/>
              </a:spcAft>
              <a:buSzPts val="2400"/>
              <a:buNone/>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9" name="Google Shape;229;p91"/>
          <p:cNvSpPr txBox="1">
            <a:spLocks noGrp="1"/>
          </p:cNvSpPr>
          <p:nvPr>
            <p:ph type="body" idx="3"/>
          </p:nvPr>
        </p:nvSpPr>
        <p:spPr>
          <a:xfrm>
            <a:off x="6548718" y="4618951"/>
            <a:ext cx="5140500" cy="9213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2800"/>
              <a:buFont typeface="Arial"/>
              <a:buNone/>
              <a:defRPr sz="2800">
                <a:solidFill>
                  <a:schemeClr val="lt1"/>
                </a:solidFill>
                <a:latin typeface="Arial"/>
                <a:ea typeface="Arial"/>
                <a:cs typeface="Arial"/>
                <a:sym typeface="Arial"/>
              </a:defRPr>
            </a:lvl1pPr>
            <a:lvl2pPr marL="914400" lvl="1" indent="-228600" algn="l">
              <a:lnSpc>
                <a:spcPct val="90000"/>
              </a:lnSpc>
              <a:spcBef>
                <a:spcPts val="500"/>
              </a:spcBef>
              <a:spcAft>
                <a:spcPts val="0"/>
              </a:spcAft>
              <a:buSzPts val="2400"/>
              <a:buNone/>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0" name="Google Shape;230;p91"/>
          <p:cNvSpPr/>
          <p:nvPr/>
        </p:nvSpPr>
        <p:spPr>
          <a:xfrm>
            <a:off x="8812514" y="2084749"/>
            <a:ext cx="552600" cy="368400"/>
          </a:xfrm>
          <a:prstGeom prst="diamond">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231" name="Google Shape;231;p91"/>
          <p:cNvSpPr/>
          <p:nvPr/>
        </p:nvSpPr>
        <p:spPr>
          <a:xfrm>
            <a:off x="8812514" y="3960742"/>
            <a:ext cx="552600" cy="368400"/>
          </a:xfrm>
          <a:prstGeom prst="diamond">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275121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ontent C">
  <p:cSld name="Content C">
    <p:spTree>
      <p:nvGrpSpPr>
        <p:cNvPr id="1" name="Shape 232"/>
        <p:cNvGrpSpPr/>
        <p:nvPr/>
      </p:nvGrpSpPr>
      <p:grpSpPr>
        <a:xfrm>
          <a:off x="0" y="0"/>
          <a:ext cx="0" cy="0"/>
          <a:chOff x="0" y="0"/>
          <a:chExt cx="0" cy="0"/>
        </a:xfrm>
      </p:grpSpPr>
      <p:sp>
        <p:nvSpPr>
          <p:cNvPr id="233" name="Google Shape;233;p92"/>
          <p:cNvSpPr txBox="1">
            <a:spLocks noGrp="1"/>
          </p:cNvSpPr>
          <p:nvPr>
            <p:ph type="sldNum" idx="12"/>
          </p:nvPr>
        </p:nvSpPr>
        <p:spPr>
          <a:xfrm>
            <a:off x="7547810" y="6260912"/>
            <a:ext cx="2707800" cy="246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234" name="Google Shape;234;p92"/>
          <p:cNvSpPr txBox="1">
            <a:spLocks noGrp="1"/>
          </p:cNvSpPr>
          <p:nvPr>
            <p:ph type="body" idx="1"/>
          </p:nvPr>
        </p:nvSpPr>
        <p:spPr>
          <a:xfrm>
            <a:off x="502920" y="2476500"/>
            <a:ext cx="5091000" cy="32655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Font typeface="Arial"/>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5" name="Google Shape;235;p92"/>
          <p:cNvSpPr txBox="1">
            <a:spLocks noGrp="1"/>
          </p:cNvSpPr>
          <p:nvPr>
            <p:ph type="title"/>
          </p:nvPr>
        </p:nvSpPr>
        <p:spPr>
          <a:xfrm>
            <a:off x="499176" y="969815"/>
            <a:ext cx="5091000" cy="11343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Arial"/>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6" name="Google Shape;236;p92"/>
          <p:cNvSpPr txBox="1">
            <a:spLocks noGrp="1"/>
          </p:cNvSpPr>
          <p:nvPr>
            <p:ph type="body" idx="2"/>
          </p:nvPr>
        </p:nvSpPr>
        <p:spPr>
          <a:xfrm>
            <a:off x="514480" y="635637"/>
            <a:ext cx="5091000" cy="2199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800"/>
              <a:buNone/>
              <a:defRPr sz="1800" b="1" cap="none">
                <a:solidFill>
                  <a:schemeClr val="accent3"/>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7" name="Google Shape;237;p92"/>
          <p:cNvSpPr>
            <a:spLocks noGrp="1"/>
          </p:cNvSpPr>
          <p:nvPr>
            <p:ph type="pic" idx="3"/>
          </p:nvPr>
        </p:nvSpPr>
        <p:spPr>
          <a:xfrm>
            <a:off x="6165275" y="651165"/>
            <a:ext cx="5394900" cy="5278500"/>
          </a:xfrm>
          <a:prstGeom prst="rect">
            <a:avLst/>
          </a:prstGeom>
          <a:noFill/>
          <a:ln w="76200" cap="flat" cmpd="sng">
            <a:solidFill>
              <a:schemeClr val="accent3"/>
            </a:solidFill>
            <a:prstDash val="solid"/>
            <a:miter lim="800000"/>
            <a:headEnd type="none" w="sm" len="sm"/>
            <a:tailEnd type="none" w="sm" len="sm"/>
          </a:ln>
        </p:spPr>
      </p:sp>
    </p:spTree>
    <p:extLst>
      <p:ext uri="{BB962C8B-B14F-4D97-AF65-F5344CB8AC3E}">
        <p14:creationId xmlns:p14="http://schemas.microsoft.com/office/powerpoint/2010/main" val="454820064"/>
      </p:ext>
    </p:extLst>
  </p:cSld>
  <p:clrMapOvr>
    <a:masterClrMapping/>
  </p:clrMapOvr>
  <p:extLst>
    <p:ext uri="{DCECCB84-F9BA-43D5-87BE-67443E8EF086}">
      <p15:sldGuideLst xmlns:p15="http://schemas.microsoft.com/office/powerpoint/2012/main">
        <p15:guide id="1" orient="horz" pos="156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3_Content C">
  <p:cSld name="3_Content C">
    <p:spTree>
      <p:nvGrpSpPr>
        <p:cNvPr id="1" name="Shape 238"/>
        <p:cNvGrpSpPr/>
        <p:nvPr/>
      </p:nvGrpSpPr>
      <p:grpSpPr>
        <a:xfrm>
          <a:off x="0" y="0"/>
          <a:ext cx="0" cy="0"/>
          <a:chOff x="0" y="0"/>
          <a:chExt cx="0" cy="0"/>
        </a:xfrm>
      </p:grpSpPr>
      <p:sp>
        <p:nvSpPr>
          <p:cNvPr id="239" name="Google Shape;239;p93"/>
          <p:cNvSpPr txBox="1">
            <a:spLocks noGrp="1"/>
          </p:cNvSpPr>
          <p:nvPr>
            <p:ph type="sldNum" idx="12"/>
          </p:nvPr>
        </p:nvSpPr>
        <p:spPr>
          <a:xfrm>
            <a:off x="7547810" y="6260912"/>
            <a:ext cx="2707800" cy="246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240" name="Google Shape;240;p93"/>
          <p:cNvSpPr txBox="1">
            <a:spLocks noGrp="1"/>
          </p:cNvSpPr>
          <p:nvPr>
            <p:ph type="body" idx="1"/>
          </p:nvPr>
        </p:nvSpPr>
        <p:spPr>
          <a:xfrm>
            <a:off x="502920" y="2476500"/>
            <a:ext cx="5091000" cy="32655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Font typeface="Arial"/>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1" name="Google Shape;241;p93"/>
          <p:cNvSpPr txBox="1">
            <a:spLocks noGrp="1"/>
          </p:cNvSpPr>
          <p:nvPr>
            <p:ph type="title"/>
          </p:nvPr>
        </p:nvSpPr>
        <p:spPr>
          <a:xfrm>
            <a:off x="499176" y="969815"/>
            <a:ext cx="5091000" cy="11343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Arial"/>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2" name="Google Shape;242;p93"/>
          <p:cNvSpPr txBox="1">
            <a:spLocks noGrp="1"/>
          </p:cNvSpPr>
          <p:nvPr>
            <p:ph type="body" idx="2"/>
          </p:nvPr>
        </p:nvSpPr>
        <p:spPr>
          <a:xfrm>
            <a:off x="514480" y="635637"/>
            <a:ext cx="5091000" cy="2199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800"/>
              <a:buNone/>
              <a:defRPr sz="1800" b="1" cap="none">
                <a:solidFill>
                  <a:schemeClr val="accent3"/>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3" name="Google Shape;243;p93"/>
          <p:cNvSpPr/>
          <p:nvPr/>
        </p:nvSpPr>
        <p:spPr>
          <a:xfrm>
            <a:off x="6293608" y="766261"/>
            <a:ext cx="5383200" cy="51063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244" name="Google Shape;244;p93"/>
          <p:cNvSpPr>
            <a:spLocks noGrp="1"/>
          </p:cNvSpPr>
          <p:nvPr>
            <p:ph type="pic" idx="3"/>
          </p:nvPr>
        </p:nvSpPr>
        <p:spPr>
          <a:xfrm>
            <a:off x="6139548" y="635637"/>
            <a:ext cx="5383200" cy="5106300"/>
          </a:xfrm>
          <a:prstGeom prst="rect">
            <a:avLst/>
          </a:prstGeom>
          <a:noFill/>
          <a:ln>
            <a:noFill/>
          </a:ln>
        </p:spPr>
      </p:sp>
    </p:spTree>
    <p:extLst>
      <p:ext uri="{BB962C8B-B14F-4D97-AF65-F5344CB8AC3E}">
        <p14:creationId xmlns:p14="http://schemas.microsoft.com/office/powerpoint/2010/main" val="4037937768"/>
      </p:ext>
    </p:extLst>
  </p:cSld>
  <p:clrMapOvr>
    <a:masterClrMapping/>
  </p:clrMapOvr>
  <p:extLst>
    <p:ext uri="{DCECCB84-F9BA-43D5-87BE-67443E8EF086}">
      <p15:sldGuideLst xmlns:p15="http://schemas.microsoft.com/office/powerpoint/2012/main">
        <p15:guide id="1" orient="horz" pos="15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Google Shape;69;p7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7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1" name="Google Shape;71;p7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7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3" name="Google Shape;73;p7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4" name="Google Shape;74;p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2_Content C">
  <p:cSld name="2_Content C">
    <p:spTree>
      <p:nvGrpSpPr>
        <p:cNvPr id="1" name="Shape 245"/>
        <p:cNvGrpSpPr/>
        <p:nvPr/>
      </p:nvGrpSpPr>
      <p:grpSpPr>
        <a:xfrm>
          <a:off x="0" y="0"/>
          <a:ext cx="0" cy="0"/>
          <a:chOff x="0" y="0"/>
          <a:chExt cx="0" cy="0"/>
        </a:xfrm>
      </p:grpSpPr>
      <p:sp>
        <p:nvSpPr>
          <p:cNvPr id="246" name="Google Shape;246;p94"/>
          <p:cNvSpPr>
            <a:spLocks noGrp="1"/>
          </p:cNvSpPr>
          <p:nvPr>
            <p:ph type="pic" idx="2"/>
          </p:nvPr>
        </p:nvSpPr>
        <p:spPr>
          <a:xfrm>
            <a:off x="637310" y="651165"/>
            <a:ext cx="5389500" cy="5276100"/>
          </a:xfrm>
          <a:prstGeom prst="rect">
            <a:avLst/>
          </a:prstGeom>
          <a:noFill/>
          <a:ln w="76200" cap="flat" cmpd="sng">
            <a:solidFill>
              <a:schemeClr val="accent3"/>
            </a:solidFill>
            <a:prstDash val="solid"/>
            <a:miter lim="800000"/>
            <a:headEnd type="none" w="sm" len="sm"/>
            <a:tailEnd type="none" w="sm" len="sm"/>
          </a:ln>
        </p:spPr>
      </p:sp>
      <p:sp>
        <p:nvSpPr>
          <p:cNvPr id="247" name="Google Shape;247;p94"/>
          <p:cNvSpPr txBox="1">
            <a:spLocks noGrp="1"/>
          </p:cNvSpPr>
          <p:nvPr>
            <p:ph type="sldNum" idx="12"/>
          </p:nvPr>
        </p:nvSpPr>
        <p:spPr>
          <a:xfrm>
            <a:off x="7547810" y="6260912"/>
            <a:ext cx="2707800" cy="246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248" name="Google Shape;248;p94"/>
          <p:cNvSpPr txBox="1">
            <a:spLocks noGrp="1"/>
          </p:cNvSpPr>
          <p:nvPr>
            <p:ph type="body" idx="1"/>
          </p:nvPr>
        </p:nvSpPr>
        <p:spPr>
          <a:xfrm>
            <a:off x="6501931" y="2476500"/>
            <a:ext cx="5091000" cy="32655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Font typeface="Arial"/>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9" name="Google Shape;249;p94"/>
          <p:cNvSpPr txBox="1">
            <a:spLocks noGrp="1"/>
          </p:cNvSpPr>
          <p:nvPr>
            <p:ph type="title"/>
          </p:nvPr>
        </p:nvSpPr>
        <p:spPr>
          <a:xfrm>
            <a:off x="6498187" y="969819"/>
            <a:ext cx="5093700" cy="11343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Arial"/>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0" name="Google Shape;250;p94"/>
          <p:cNvSpPr txBox="1">
            <a:spLocks noGrp="1"/>
          </p:cNvSpPr>
          <p:nvPr>
            <p:ph type="body" idx="3"/>
          </p:nvPr>
        </p:nvSpPr>
        <p:spPr>
          <a:xfrm>
            <a:off x="6532411" y="621776"/>
            <a:ext cx="5091000" cy="246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800"/>
              <a:buNone/>
              <a:defRPr sz="1800" b="1" cap="none">
                <a:solidFill>
                  <a:schemeClr val="accent3"/>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316419871"/>
      </p:ext>
    </p:extLst>
  </p:cSld>
  <p:clrMapOvr>
    <a:masterClrMapping/>
  </p:clrMapOvr>
  <p:extLst>
    <p:ext uri="{DCECCB84-F9BA-43D5-87BE-67443E8EF086}">
      <p15:sldGuideLst xmlns:p15="http://schemas.microsoft.com/office/powerpoint/2012/main">
        <p15:guide id="1" orient="horz" pos="1560">
          <p15:clr>
            <a:srgbClr val="FBAE40"/>
          </p15:clr>
        </p15:guide>
        <p15:guide id="2" pos="4176">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4_Content C">
  <p:cSld name="4_Content C">
    <p:spTree>
      <p:nvGrpSpPr>
        <p:cNvPr id="1" name="Shape 251"/>
        <p:cNvGrpSpPr/>
        <p:nvPr/>
      </p:nvGrpSpPr>
      <p:grpSpPr>
        <a:xfrm>
          <a:off x="0" y="0"/>
          <a:ext cx="0" cy="0"/>
          <a:chOff x="0" y="0"/>
          <a:chExt cx="0" cy="0"/>
        </a:xfrm>
      </p:grpSpPr>
      <p:sp>
        <p:nvSpPr>
          <p:cNvPr id="252" name="Google Shape;252;p95"/>
          <p:cNvSpPr txBox="1">
            <a:spLocks noGrp="1"/>
          </p:cNvSpPr>
          <p:nvPr>
            <p:ph type="sldNum" idx="12"/>
          </p:nvPr>
        </p:nvSpPr>
        <p:spPr>
          <a:xfrm>
            <a:off x="7547810" y="6260912"/>
            <a:ext cx="2707800" cy="246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253" name="Google Shape;253;p95"/>
          <p:cNvSpPr txBox="1">
            <a:spLocks noGrp="1"/>
          </p:cNvSpPr>
          <p:nvPr>
            <p:ph type="body" idx="1"/>
          </p:nvPr>
        </p:nvSpPr>
        <p:spPr>
          <a:xfrm>
            <a:off x="6501931" y="2476500"/>
            <a:ext cx="5091000" cy="32655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Font typeface="Arial"/>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4" name="Google Shape;254;p95"/>
          <p:cNvSpPr txBox="1">
            <a:spLocks noGrp="1"/>
          </p:cNvSpPr>
          <p:nvPr>
            <p:ph type="title"/>
          </p:nvPr>
        </p:nvSpPr>
        <p:spPr>
          <a:xfrm>
            <a:off x="6498187" y="969819"/>
            <a:ext cx="5093700" cy="11343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Arial"/>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5" name="Google Shape;255;p95"/>
          <p:cNvSpPr txBox="1">
            <a:spLocks noGrp="1"/>
          </p:cNvSpPr>
          <p:nvPr>
            <p:ph type="body" idx="2"/>
          </p:nvPr>
        </p:nvSpPr>
        <p:spPr>
          <a:xfrm>
            <a:off x="6532411" y="621776"/>
            <a:ext cx="5091000" cy="246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800"/>
              <a:buNone/>
              <a:defRPr sz="1800" b="1" cap="none">
                <a:solidFill>
                  <a:schemeClr val="accent3"/>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6" name="Google Shape;256;p95"/>
          <p:cNvSpPr/>
          <p:nvPr/>
        </p:nvSpPr>
        <p:spPr>
          <a:xfrm>
            <a:off x="468495" y="766261"/>
            <a:ext cx="5383200" cy="51063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257" name="Google Shape;257;p95"/>
          <p:cNvSpPr>
            <a:spLocks noGrp="1"/>
          </p:cNvSpPr>
          <p:nvPr>
            <p:ph type="pic" idx="3"/>
          </p:nvPr>
        </p:nvSpPr>
        <p:spPr>
          <a:xfrm>
            <a:off x="599123" y="635636"/>
            <a:ext cx="5383200" cy="5106300"/>
          </a:xfrm>
          <a:prstGeom prst="rect">
            <a:avLst/>
          </a:prstGeom>
          <a:noFill/>
          <a:ln>
            <a:noFill/>
          </a:ln>
        </p:spPr>
      </p:sp>
    </p:spTree>
    <p:extLst>
      <p:ext uri="{BB962C8B-B14F-4D97-AF65-F5344CB8AC3E}">
        <p14:creationId xmlns:p14="http://schemas.microsoft.com/office/powerpoint/2010/main" val="1448151762"/>
      </p:ext>
    </p:extLst>
  </p:cSld>
  <p:clrMapOvr>
    <a:masterClrMapping/>
  </p:clrMapOvr>
  <p:extLst>
    <p:ext uri="{DCECCB84-F9BA-43D5-87BE-67443E8EF086}">
      <p15:sldGuideLst xmlns:p15="http://schemas.microsoft.com/office/powerpoint/2012/main">
        <p15:guide id="1" orient="horz" pos="1560">
          <p15:clr>
            <a:srgbClr val="FBAE40"/>
          </p15:clr>
        </p15:guide>
        <p15:guide id="2" pos="4176">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Full Photo">
  <p:cSld name="Full Photo">
    <p:spTree>
      <p:nvGrpSpPr>
        <p:cNvPr id="1" name="Shape 258"/>
        <p:cNvGrpSpPr/>
        <p:nvPr/>
      </p:nvGrpSpPr>
      <p:grpSpPr>
        <a:xfrm>
          <a:off x="0" y="0"/>
          <a:ext cx="0" cy="0"/>
          <a:chOff x="0" y="0"/>
          <a:chExt cx="0" cy="0"/>
        </a:xfrm>
      </p:grpSpPr>
      <p:sp>
        <p:nvSpPr>
          <p:cNvPr id="259" name="Google Shape;259;p96"/>
          <p:cNvSpPr>
            <a:spLocks noGrp="1"/>
          </p:cNvSpPr>
          <p:nvPr>
            <p:ph type="pic" idx="2"/>
          </p:nvPr>
        </p:nvSpPr>
        <p:spPr>
          <a:xfrm>
            <a:off x="0" y="0"/>
            <a:ext cx="12192000" cy="6858000"/>
          </a:xfrm>
          <a:prstGeom prst="rect">
            <a:avLst/>
          </a:prstGeom>
          <a:noFill/>
          <a:ln>
            <a:noFill/>
          </a:ln>
        </p:spPr>
      </p:sp>
      <p:sp>
        <p:nvSpPr>
          <p:cNvPr id="260" name="Google Shape;260;p96"/>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7503546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Content B">
  <p:cSld name="Content B">
    <p:spTree>
      <p:nvGrpSpPr>
        <p:cNvPr id="1" name="Shape 282"/>
        <p:cNvGrpSpPr/>
        <p:nvPr/>
      </p:nvGrpSpPr>
      <p:grpSpPr>
        <a:xfrm>
          <a:off x="0" y="0"/>
          <a:ext cx="0" cy="0"/>
          <a:chOff x="0" y="0"/>
          <a:chExt cx="0" cy="0"/>
        </a:xfrm>
      </p:grpSpPr>
      <p:sp>
        <p:nvSpPr>
          <p:cNvPr id="283" name="Google Shape;283;p115"/>
          <p:cNvSpPr txBox="1">
            <a:spLocks noGrp="1"/>
          </p:cNvSpPr>
          <p:nvPr>
            <p:ph type="sldNum" idx="12"/>
          </p:nvPr>
        </p:nvSpPr>
        <p:spPr>
          <a:xfrm>
            <a:off x="7547810" y="6260912"/>
            <a:ext cx="2707800" cy="246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284" name="Google Shape;284;p115"/>
          <p:cNvSpPr txBox="1">
            <a:spLocks noGrp="1"/>
          </p:cNvSpPr>
          <p:nvPr>
            <p:ph type="title"/>
          </p:nvPr>
        </p:nvSpPr>
        <p:spPr>
          <a:xfrm>
            <a:off x="499176" y="969825"/>
            <a:ext cx="11190000" cy="723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Arial"/>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5" name="Google Shape;285;p115"/>
          <p:cNvSpPr txBox="1">
            <a:spLocks noGrp="1"/>
          </p:cNvSpPr>
          <p:nvPr>
            <p:ph type="body" idx="1"/>
          </p:nvPr>
        </p:nvSpPr>
        <p:spPr>
          <a:xfrm>
            <a:off x="6256421" y="2208807"/>
            <a:ext cx="5418000" cy="35331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Font typeface="Arial"/>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6" name="Google Shape;286;p115"/>
          <p:cNvSpPr txBox="1">
            <a:spLocks noGrp="1"/>
          </p:cNvSpPr>
          <p:nvPr>
            <p:ph type="body" idx="2"/>
          </p:nvPr>
        </p:nvSpPr>
        <p:spPr>
          <a:xfrm>
            <a:off x="499175" y="2208807"/>
            <a:ext cx="5418000" cy="35331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Font typeface="Arial"/>
              <a:buChar char="•"/>
              <a:defRPr sz="2800">
                <a:solidFill>
                  <a:srgbClr val="383838"/>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7" name="Google Shape;287;p115"/>
          <p:cNvSpPr txBox="1">
            <a:spLocks noGrp="1"/>
          </p:cNvSpPr>
          <p:nvPr>
            <p:ph type="body" idx="3"/>
          </p:nvPr>
        </p:nvSpPr>
        <p:spPr>
          <a:xfrm>
            <a:off x="513485" y="626913"/>
            <a:ext cx="11190300" cy="246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800"/>
              <a:buNone/>
              <a:defRPr sz="1800" b="1" cap="none">
                <a:solidFill>
                  <a:schemeClr val="accent1"/>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124443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mp; Bullets" type="tx">
  <p:cSld name="Title &amp; Bullets">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603250" y="539750"/>
            <a:ext cx="10985500" cy="716582"/>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11" name="Google Shape;11;p4"/>
          <p:cNvSpPr txBox="1">
            <a:spLocks noGrp="1"/>
          </p:cNvSpPr>
          <p:nvPr>
            <p:ph type="body" idx="1"/>
          </p:nvPr>
        </p:nvSpPr>
        <p:spPr>
          <a:xfrm>
            <a:off x="603250" y="1186481"/>
            <a:ext cx="10985500" cy="467390"/>
          </a:xfrm>
          <a:prstGeom prst="rect">
            <a:avLst/>
          </a:prstGeom>
          <a:noFill/>
          <a:ln>
            <a:noFill/>
          </a:ln>
        </p:spPr>
        <p:txBody>
          <a:bodyPr spcFirstLastPara="1" wrap="square" lIns="45700" tIns="45700" rIns="45700" bIns="45700" anchor="t" anchorCtr="0">
            <a:normAutofit/>
          </a:bodyPr>
          <a:lstStyle>
            <a:lvl1pPr marL="228600" lvl="0" indent="-114300" algn="l">
              <a:lnSpc>
                <a:spcPct val="100000"/>
              </a:lnSpc>
              <a:spcBef>
                <a:spcPts val="0"/>
              </a:spcBef>
              <a:spcAft>
                <a:spcPts val="0"/>
              </a:spcAft>
              <a:buClr>
                <a:srgbClr val="000000"/>
              </a:buClr>
              <a:buSzPts val="5500"/>
              <a:buFont typeface="Helvetica Neue"/>
              <a:buNone/>
              <a:defRPr sz="2750" b="1"/>
            </a:lvl1pPr>
            <a:lvl2pPr marL="457200" lvl="1" indent="-184595" algn="l">
              <a:lnSpc>
                <a:spcPct val="90000"/>
              </a:lnSpc>
              <a:spcBef>
                <a:spcPts val="2250"/>
              </a:spcBef>
              <a:spcAft>
                <a:spcPts val="0"/>
              </a:spcAft>
              <a:buClr>
                <a:srgbClr val="000000"/>
              </a:buClr>
              <a:buSzPts val="2214"/>
              <a:buChar char="•"/>
              <a:defRPr/>
            </a:lvl2pPr>
            <a:lvl3pPr marL="685800" lvl="2" indent="-184595" algn="l">
              <a:lnSpc>
                <a:spcPct val="90000"/>
              </a:lnSpc>
              <a:spcBef>
                <a:spcPts val="2250"/>
              </a:spcBef>
              <a:spcAft>
                <a:spcPts val="0"/>
              </a:spcAft>
              <a:buClr>
                <a:srgbClr val="000000"/>
              </a:buClr>
              <a:buSzPts val="2214"/>
              <a:buChar char="•"/>
              <a:defRPr/>
            </a:lvl3pPr>
            <a:lvl4pPr marL="914400" lvl="3" indent="-184595" algn="l">
              <a:lnSpc>
                <a:spcPct val="90000"/>
              </a:lnSpc>
              <a:spcBef>
                <a:spcPts val="2250"/>
              </a:spcBef>
              <a:spcAft>
                <a:spcPts val="0"/>
              </a:spcAft>
              <a:buClr>
                <a:srgbClr val="000000"/>
              </a:buClr>
              <a:buSzPts val="2214"/>
              <a:buChar char="•"/>
              <a:defRPr/>
            </a:lvl4pPr>
            <a:lvl5pPr marL="1143000" lvl="4" indent="-184595" algn="l">
              <a:lnSpc>
                <a:spcPct val="90000"/>
              </a:lnSpc>
              <a:spcBef>
                <a:spcPts val="2250"/>
              </a:spcBef>
              <a:spcAft>
                <a:spcPts val="0"/>
              </a:spcAft>
              <a:buClr>
                <a:srgbClr val="000000"/>
              </a:buClr>
              <a:buSzPts val="2214"/>
              <a:buChar char="•"/>
              <a:defRPr/>
            </a:lvl5pPr>
            <a:lvl6pPr marL="1371600" lvl="5" indent="-184595" algn="l">
              <a:lnSpc>
                <a:spcPct val="90000"/>
              </a:lnSpc>
              <a:spcBef>
                <a:spcPts val="2250"/>
              </a:spcBef>
              <a:spcAft>
                <a:spcPts val="0"/>
              </a:spcAft>
              <a:buClr>
                <a:srgbClr val="000000"/>
              </a:buClr>
              <a:buSzPts val="2214"/>
              <a:buChar char="•"/>
              <a:defRPr/>
            </a:lvl6pPr>
            <a:lvl7pPr marL="1600200" lvl="6" indent="-184595" algn="l">
              <a:lnSpc>
                <a:spcPct val="90000"/>
              </a:lnSpc>
              <a:spcBef>
                <a:spcPts val="2250"/>
              </a:spcBef>
              <a:spcAft>
                <a:spcPts val="0"/>
              </a:spcAft>
              <a:buClr>
                <a:srgbClr val="000000"/>
              </a:buClr>
              <a:buSzPts val="2214"/>
              <a:buChar char="•"/>
              <a:defRPr/>
            </a:lvl7pPr>
            <a:lvl8pPr marL="1828800" lvl="7" indent="-184595" algn="l">
              <a:lnSpc>
                <a:spcPct val="90000"/>
              </a:lnSpc>
              <a:spcBef>
                <a:spcPts val="2250"/>
              </a:spcBef>
              <a:spcAft>
                <a:spcPts val="0"/>
              </a:spcAft>
              <a:buClr>
                <a:srgbClr val="000000"/>
              </a:buClr>
              <a:buSzPts val="2214"/>
              <a:buChar char="•"/>
              <a:defRPr/>
            </a:lvl8pPr>
            <a:lvl9pPr marL="2057400" lvl="8" indent="-184595" algn="l">
              <a:lnSpc>
                <a:spcPct val="90000"/>
              </a:lnSpc>
              <a:spcBef>
                <a:spcPts val="2250"/>
              </a:spcBef>
              <a:spcAft>
                <a:spcPts val="0"/>
              </a:spcAft>
              <a:buClr>
                <a:srgbClr val="000000"/>
              </a:buClr>
              <a:buSzPts val="2214"/>
              <a:buChar char="•"/>
              <a:defRPr/>
            </a:lvl9pPr>
          </a:lstStyle>
          <a:p>
            <a:endParaRPr/>
          </a:p>
        </p:txBody>
      </p:sp>
      <p:sp>
        <p:nvSpPr>
          <p:cNvPr id="12" name="Google Shape;12;p4"/>
          <p:cNvSpPr txBox="1">
            <a:spLocks noGrp="1"/>
          </p:cNvSpPr>
          <p:nvPr>
            <p:ph type="body" idx="2"/>
          </p:nvPr>
        </p:nvSpPr>
        <p:spPr>
          <a:xfrm>
            <a:off x="603250" y="2124252"/>
            <a:ext cx="10985500" cy="4128006"/>
          </a:xfrm>
          <a:prstGeom prst="rect">
            <a:avLst/>
          </a:prstGeom>
          <a:noFill/>
          <a:ln>
            <a:noFill/>
          </a:ln>
        </p:spPr>
        <p:txBody>
          <a:bodyPr spcFirstLastPara="1" wrap="square" lIns="50800" tIns="50800" rIns="50800" bIns="50800" anchor="t" anchorCtr="0">
            <a:normAutofit/>
          </a:bodyPr>
          <a:lstStyle>
            <a:lvl1pPr marL="228600" lvl="0" indent="-184595" algn="l">
              <a:lnSpc>
                <a:spcPct val="90000"/>
              </a:lnSpc>
              <a:spcBef>
                <a:spcPts val="2250"/>
              </a:spcBef>
              <a:spcAft>
                <a:spcPts val="0"/>
              </a:spcAft>
              <a:buClr>
                <a:srgbClr val="000000"/>
              </a:buClr>
              <a:buSzPts val="2214"/>
              <a:buChar char="•"/>
              <a:defRPr/>
            </a:lvl1pPr>
            <a:lvl2pPr marL="457200" lvl="1" indent="-184595" algn="l">
              <a:lnSpc>
                <a:spcPct val="90000"/>
              </a:lnSpc>
              <a:spcBef>
                <a:spcPts val="2250"/>
              </a:spcBef>
              <a:spcAft>
                <a:spcPts val="0"/>
              </a:spcAft>
              <a:buClr>
                <a:srgbClr val="000000"/>
              </a:buClr>
              <a:buSzPts val="2214"/>
              <a:buChar char="•"/>
              <a:defRPr/>
            </a:lvl2pPr>
            <a:lvl3pPr marL="685800" lvl="2" indent="-184595" algn="l">
              <a:lnSpc>
                <a:spcPct val="90000"/>
              </a:lnSpc>
              <a:spcBef>
                <a:spcPts val="2250"/>
              </a:spcBef>
              <a:spcAft>
                <a:spcPts val="0"/>
              </a:spcAft>
              <a:buClr>
                <a:srgbClr val="000000"/>
              </a:buClr>
              <a:buSzPts val="2214"/>
              <a:buChar char="•"/>
              <a:defRPr/>
            </a:lvl3pPr>
            <a:lvl4pPr marL="914400" lvl="3" indent="-184595" algn="l">
              <a:lnSpc>
                <a:spcPct val="90000"/>
              </a:lnSpc>
              <a:spcBef>
                <a:spcPts val="2250"/>
              </a:spcBef>
              <a:spcAft>
                <a:spcPts val="0"/>
              </a:spcAft>
              <a:buClr>
                <a:srgbClr val="000000"/>
              </a:buClr>
              <a:buSzPts val="2214"/>
              <a:buChar char="•"/>
              <a:defRPr/>
            </a:lvl4pPr>
            <a:lvl5pPr marL="1143000" lvl="4" indent="-184595" algn="l">
              <a:lnSpc>
                <a:spcPct val="90000"/>
              </a:lnSpc>
              <a:spcBef>
                <a:spcPts val="2250"/>
              </a:spcBef>
              <a:spcAft>
                <a:spcPts val="0"/>
              </a:spcAft>
              <a:buClr>
                <a:srgbClr val="000000"/>
              </a:buClr>
              <a:buSzPts val="2214"/>
              <a:buChar char="•"/>
              <a:defRPr/>
            </a:lvl5pPr>
            <a:lvl6pPr marL="1371600" lvl="5" indent="-184595" algn="l">
              <a:lnSpc>
                <a:spcPct val="90000"/>
              </a:lnSpc>
              <a:spcBef>
                <a:spcPts val="2250"/>
              </a:spcBef>
              <a:spcAft>
                <a:spcPts val="0"/>
              </a:spcAft>
              <a:buClr>
                <a:srgbClr val="000000"/>
              </a:buClr>
              <a:buSzPts val="2214"/>
              <a:buChar char="•"/>
              <a:defRPr/>
            </a:lvl6pPr>
            <a:lvl7pPr marL="1600200" lvl="6" indent="-184595" algn="l">
              <a:lnSpc>
                <a:spcPct val="90000"/>
              </a:lnSpc>
              <a:spcBef>
                <a:spcPts val="2250"/>
              </a:spcBef>
              <a:spcAft>
                <a:spcPts val="0"/>
              </a:spcAft>
              <a:buClr>
                <a:srgbClr val="000000"/>
              </a:buClr>
              <a:buSzPts val="2214"/>
              <a:buChar char="•"/>
              <a:defRPr/>
            </a:lvl7pPr>
            <a:lvl8pPr marL="1828800" lvl="7" indent="-184595" algn="l">
              <a:lnSpc>
                <a:spcPct val="90000"/>
              </a:lnSpc>
              <a:spcBef>
                <a:spcPts val="2250"/>
              </a:spcBef>
              <a:spcAft>
                <a:spcPts val="0"/>
              </a:spcAft>
              <a:buClr>
                <a:srgbClr val="000000"/>
              </a:buClr>
              <a:buSzPts val="2214"/>
              <a:buChar char="•"/>
              <a:defRPr/>
            </a:lvl8pPr>
            <a:lvl9pPr marL="2057400" lvl="8" indent="-184595" algn="l">
              <a:lnSpc>
                <a:spcPct val="90000"/>
              </a:lnSpc>
              <a:spcBef>
                <a:spcPts val="2250"/>
              </a:spcBef>
              <a:spcAft>
                <a:spcPts val="0"/>
              </a:spcAft>
              <a:buClr>
                <a:srgbClr val="000000"/>
              </a:buClr>
              <a:buSzPts val="2214"/>
              <a:buChar char="•"/>
              <a:defRPr/>
            </a:lvl9pPr>
          </a:lstStyle>
          <a:p>
            <a:endParaRPr/>
          </a:p>
        </p:txBody>
      </p:sp>
      <p:sp>
        <p:nvSpPr>
          <p:cNvPr id="13" name="Google Shape;13;p4"/>
          <p:cNvSpPr txBox="1">
            <a:spLocks noGrp="1"/>
          </p:cNvSpPr>
          <p:nvPr>
            <p:ph type="sldNum" idx="12"/>
          </p:nvPr>
        </p:nvSpPr>
        <p:spPr>
          <a:xfrm>
            <a:off x="6000750" y="6209709"/>
            <a:ext cx="184253" cy="518091"/>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9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9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9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9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9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9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9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9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900">
                <a:solidFill>
                  <a:srgbClr val="000000"/>
                </a:solidFil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414291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Google Shape;76;p7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75"/>
          <p:cNvSpPr>
            <a:spLocks noGrp="1"/>
          </p:cNvSpPr>
          <p:nvPr>
            <p:ph type="pic" idx="2"/>
          </p:nvPr>
        </p:nvSpPr>
        <p:spPr>
          <a:xfrm>
            <a:off x="5183188" y="987425"/>
            <a:ext cx="6172200" cy="4873625"/>
          </a:xfrm>
          <a:prstGeom prst="rect">
            <a:avLst/>
          </a:prstGeom>
          <a:noFill/>
          <a:ln>
            <a:noFill/>
          </a:ln>
        </p:spPr>
      </p:sp>
      <p:sp>
        <p:nvSpPr>
          <p:cNvPr id="78" name="Google Shape;78;p7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7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0" name="Google Shape;80;p7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1" name="Google Shape;81;p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7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7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7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6" name="Google Shape;86;p7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7" name="Google Shape;87;p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theme" Target="../theme/theme3.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21" Type="http://schemas.openxmlformats.org/officeDocument/2006/relationships/theme" Target="../theme/theme4.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Google Shape;95;p55"/>
          <p:cNvSpPr txBox="1">
            <a:spLocks noGrp="1"/>
          </p:cNvSpPr>
          <p:nvPr>
            <p:ph type="title"/>
          </p:nvPr>
        </p:nvSpPr>
        <p:spPr>
          <a:xfrm>
            <a:off x="502920" y="969823"/>
            <a:ext cx="11079600" cy="72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6" name="Google Shape;96;p55"/>
          <p:cNvSpPr txBox="1">
            <a:spLocks noGrp="1"/>
          </p:cNvSpPr>
          <p:nvPr>
            <p:ph type="body" idx="1"/>
          </p:nvPr>
        </p:nvSpPr>
        <p:spPr>
          <a:xfrm>
            <a:off x="502920" y="1825625"/>
            <a:ext cx="11186100" cy="3786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accent3"/>
              </a:buClr>
              <a:buSzPts val="2800"/>
              <a:buFont typeface="Arial"/>
              <a:buChar char="•"/>
              <a:defRPr sz="2800" b="0"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accent3"/>
              </a:buClr>
              <a:buSzPts val="2400"/>
              <a:buFont typeface="Arial"/>
              <a:buChar char="•"/>
              <a:defRPr sz="2400" b="0" i="0" u="none" strike="noStrike" cap="none">
                <a:solidFill>
                  <a:schemeClr val="dk2"/>
                </a:solidFill>
                <a:latin typeface="Arial"/>
                <a:ea typeface="Arial"/>
                <a:cs typeface="Arial"/>
                <a:sym typeface="Arial"/>
              </a:defRPr>
            </a:lvl2pPr>
            <a:lvl3pPr marL="1371600" marR="0" lvl="2" indent="-355600" algn="l" rtl="0">
              <a:lnSpc>
                <a:spcPct val="90000"/>
              </a:lnSpc>
              <a:spcBef>
                <a:spcPts val="500"/>
              </a:spcBef>
              <a:spcAft>
                <a:spcPts val="0"/>
              </a:spcAft>
              <a:buClr>
                <a:schemeClr val="accent3"/>
              </a:buClr>
              <a:buSzPts val="2000"/>
              <a:buFont typeface="Arial"/>
              <a:buChar char="•"/>
              <a:defRPr sz="2000" b="0" i="0" u="none" strike="noStrike" cap="none">
                <a:solidFill>
                  <a:schemeClr val="dk2"/>
                </a:solidFill>
                <a:latin typeface="Arial"/>
                <a:ea typeface="Arial"/>
                <a:cs typeface="Arial"/>
                <a:sym typeface="Arial"/>
              </a:defRPr>
            </a:lvl3pPr>
            <a:lvl4pPr marL="1828800" marR="0" lvl="3" indent="-342900" algn="l" rtl="0">
              <a:lnSpc>
                <a:spcPct val="90000"/>
              </a:lnSpc>
              <a:spcBef>
                <a:spcPts val="500"/>
              </a:spcBef>
              <a:spcAft>
                <a:spcPts val="0"/>
              </a:spcAft>
              <a:buClr>
                <a:schemeClr val="accent3"/>
              </a:buClr>
              <a:buSzPts val="1800"/>
              <a:buFont typeface="Arial"/>
              <a:buChar char="•"/>
              <a:defRPr sz="1800" b="0" i="0" u="none" strike="noStrike" cap="none">
                <a:solidFill>
                  <a:schemeClr val="dk2"/>
                </a:solidFill>
                <a:latin typeface="Arial"/>
                <a:ea typeface="Arial"/>
                <a:cs typeface="Arial"/>
                <a:sym typeface="Arial"/>
              </a:defRPr>
            </a:lvl4pPr>
            <a:lvl5pPr marL="2286000" marR="0" lvl="4" indent="-342900" algn="l" rtl="0">
              <a:lnSpc>
                <a:spcPct val="90000"/>
              </a:lnSpc>
              <a:spcBef>
                <a:spcPts val="500"/>
              </a:spcBef>
              <a:spcAft>
                <a:spcPts val="0"/>
              </a:spcAft>
              <a:buClr>
                <a:schemeClr val="accent3"/>
              </a:buClr>
              <a:buSzPts val="1800"/>
              <a:buFont typeface="Arial"/>
              <a:buChar char="•"/>
              <a:defRPr sz="18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7" name="Google Shape;97;p55"/>
          <p:cNvSpPr txBox="1">
            <a:spLocks noGrp="1"/>
          </p:cNvSpPr>
          <p:nvPr>
            <p:ph type="sldNum" idx="12"/>
          </p:nvPr>
        </p:nvSpPr>
        <p:spPr>
          <a:xfrm>
            <a:off x="7547810" y="6260912"/>
            <a:ext cx="2707800" cy="2463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9pPr>
          </a:lstStyle>
          <a:p>
            <a:pPr marL="0" lvl="0" indent="0" algn="r" rtl="0">
              <a:spcBef>
                <a:spcPts val="0"/>
              </a:spcBef>
              <a:spcAft>
                <a:spcPts val="0"/>
              </a:spcAft>
              <a:buNone/>
            </a:pPr>
            <a:r>
              <a:rPr lang="en-US" dirty="0"/>
              <a:t>EPIC </a:t>
            </a:r>
            <a:endParaRPr dirty="0"/>
          </a:p>
        </p:txBody>
      </p:sp>
    </p:spTree>
  </p:cSld>
  <p:clrMap bg1="lt1" tx1="dk1" bg2="dk2" tx2="lt2" accent1="accent1" accent2="accent2" accent3="accent3" accent4="accent4" accent5="accent5" accent6="accent6" hlink="hlink" folHlink="folHlink"/>
  <p:sldLayoutIdLst>
    <p:sldLayoutId id="2147483662" r:id="rId1"/>
    <p:sldLayoutId id="2147483664" r:id="rId2"/>
    <p:sldLayoutId id="2147483666"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781"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912">
          <p15:clr>
            <a:srgbClr val="F26B43"/>
          </p15:clr>
        </p15:guide>
        <p15:guide id="2" pos="3840">
          <p15:clr>
            <a:srgbClr val="F26B43"/>
          </p15:clr>
        </p15:guide>
        <p15:guide id="3" orient="horz" pos="384">
          <p15:clr>
            <a:srgbClr val="F26B43"/>
          </p15:clr>
        </p15:guide>
        <p15:guide id="4" orient="horz" pos="2260">
          <p15:clr>
            <a:srgbClr val="F26B43"/>
          </p15:clr>
        </p15:guide>
        <p15:guide id="5" pos="384">
          <p15:clr>
            <a:srgbClr val="F26B43"/>
          </p15:clr>
        </p15:guide>
        <p15:guide id="6" pos="7296">
          <p15:clr>
            <a:srgbClr val="F26B43"/>
          </p15:clr>
        </p15:guide>
        <p15:guide id="7" orient="horz" pos="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7"/>
        <p:cNvGrpSpPr/>
        <p:nvPr/>
      </p:nvGrpSpPr>
      <p:grpSpPr>
        <a:xfrm>
          <a:off x="0" y="0"/>
          <a:ext cx="0" cy="0"/>
          <a:chOff x="0" y="0"/>
          <a:chExt cx="0" cy="0"/>
        </a:xfrm>
      </p:grpSpPr>
      <p:sp>
        <p:nvSpPr>
          <p:cNvPr id="268" name="Google Shape;268;p59"/>
          <p:cNvSpPr txBox="1">
            <a:spLocks noGrp="1"/>
          </p:cNvSpPr>
          <p:nvPr>
            <p:ph type="title"/>
          </p:nvPr>
        </p:nvSpPr>
        <p:spPr>
          <a:xfrm>
            <a:off x="502920" y="969823"/>
            <a:ext cx="11079600" cy="72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69" name="Google Shape;269;p59"/>
          <p:cNvSpPr txBox="1">
            <a:spLocks noGrp="1"/>
          </p:cNvSpPr>
          <p:nvPr>
            <p:ph type="body" idx="1"/>
          </p:nvPr>
        </p:nvSpPr>
        <p:spPr>
          <a:xfrm>
            <a:off x="502920" y="1825625"/>
            <a:ext cx="11186100" cy="3786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accent3"/>
              </a:buClr>
              <a:buSzPts val="2800"/>
              <a:buFont typeface="Arial"/>
              <a:buChar char="•"/>
              <a:defRPr sz="2800" b="0"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accent3"/>
              </a:buClr>
              <a:buSzPts val="2400"/>
              <a:buFont typeface="Arial"/>
              <a:buChar char="•"/>
              <a:defRPr sz="2400" b="0" i="0" u="none" strike="noStrike" cap="none">
                <a:solidFill>
                  <a:schemeClr val="dk2"/>
                </a:solidFill>
                <a:latin typeface="Arial"/>
                <a:ea typeface="Arial"/>
                <a:cs typeface="Arial"/>
                <a:sym typeface="Arial"/>
              </a:defRPr>
            </a:lvl2pPr>
            <a:lvl3pPr marL="1371600" marR="0" lvl="2" indent="-355600" algn="l" rtl="0">
              <a:lnSpc>
                <a:spcPct val="90000"/>
              </a:lnSpc>
              <a:spcBef>
                <a:spcPts val="500"/>
              </a:spcBef>
              <a:spcAft>
                <a:spcPts val="0"/>
              </a:spcAft>
              <a:buClr>
                <a:schemeClr val="accent3"/>
              </a:buClr>
              <a:buSzPts val="2000"/>
              <a:buFont typeface="Arial"/>
              <a:buChar char="•"/>
              <a:defRPr sz="2000" b="0" i="0" u="none" strike="noStrike" cap="none">
                <a:solidFill>
                  <a:schemeClr val="dk2"/>
                </a:solidFill>
                <a:latin typeface="Arial"/>
                <a:ea typeface="Arial"/>
                <a:cs typeface="Arial"/>
                <a:sym typeface="Arial"/>
              </a:defRPr>
            </a:lvl3pPr>
            <a:lvl4pPr marL="1828800" marR="0" lvl="3" indent="-342900" algn="l" rtl="0">
              <a:lnSpc>
                <a:spcPct val="90000"/>
              </a:lnSpc>
              <a:spcBef>
                <a:spcPts val="500"/>
              </a:spcBef>
              <a:spcAft>
                <a:spcPts val="0"/>
              </a:spcAft>
              <a:buClr>
                <a:schemeClr val="accent3"/>
              </a:buClr>
              <a:buSzPts val="1800"/>
              <a:buFont typeface="Arial"/>
              <a:buChar char="•"/>
              <a:defRPr sz="1800" b="0" i="0" u="none" strike="noStrike" cap="none">
                <a:solidFill>
                  <a:schemeClr val="dk2"/>
                </a:solidFill>
                <a:latin typeface="Arial"/>
                <a:ea typeface="Arial"/>
                <a:cs typeface="Arial"/>
                <a:sym typeface="Arial"/>
              </a:defRPr>
            </a:lvl4pPr>
            <a:lvl5pPr marL="2286000" marR="0" lvl="4" indent="-342900" algn="l" rtl="0">
              <a:lnSpc>
                <a:spcPct val="90000"/>
              </a:lnSpc>
              <a:spcBef>
                <a:spcPts val="500"/>
              </a:spcBef>
              <a:spcAft>
                <a:spcPts val="0"/>
              </a:spcAft>
              <a:buClr>
                <a:schemeClr val="accent3"/>
              </a:buClr>
              <a:buSzPts val="1800"/>
              <a:buFont typeface="Arial"/>
              <a:buChar char="•"/>
              <a:defRPr sz="18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70" name="Google Shape;270;p59"/>
          <p:cNvSpPr txBox="1">
            <a:spLocks noGrp="1"/>
          </p:cNvSpPr>
          <p:nvPr>
            <p:ph type="sldNum" idx="12"/>
          </p:nvPr>
        </p:nvSpPr>
        <p:spPr>
          <a:xfrm>
            <a:off x="7547810" y="6260912"/>
            <a:ext cx="2707800" cy="2463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9pPr>
          </a:lstStyle>
          <a:p>
            <a:pPr marL="0" lvl="0" indent="0" algn="r" rtl="0">
              <a:spcBef>
                <a:spcPts val="0"/>
              </a:spcBef>
              <a:spcAft>
                <a:spcPts val="0"/>
              </a:spcAft>
              <a:buNone/>
            </a:pPr>
            <a:r>
              <a:rPr lang="en-US" dirty="0"/>
              <a:t>EPIC </a:t>
            </a:r>
            <a:endParaRPr dirty="0"/>
          </a:p>
        </p:txBody>
      </p:sp>
    </p:spTree>
  </p:cSld>
  <p:clrMap bg1="lt1" tx1="dk1" bg2="dk2" tx2="lt2" accent1="accent1" accent2="accent2" accent3="accent3" accent4="accent4" accent5="accent5" accent6="accent6" hlink="hlink" folHlink="folHlink"/>
  <p:sldLayoutIdLst>
    <p:sldLayoutId id="2147483686"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912">
          <p15:clr>
            <a:srgbClr val="F26B43"/>
          </p15:clr>
        </p15:guide>
        <p15:guide id="2" pos="3840">
          <p15:clr>
            <a:srgbClr val="F26B43"/>
          </p15:clr>
        </p15:guide>
        <p15:guide id="3" orient="horz" pos="384">
          <p15:clr>
            <a:srgbClr val="F26B43"/>
          </p15:clr>
        </p15:guide>
        <p15:guide id="4" orient="horz" pos="2260">
          <p15:clr>
            <a:srgbClr val="F26B43"/>
          </p15:clr>
        </p15:guide>
        <p15:guide id="5" pos="384">
          <p15:clr>
            <a:srgbClr val="F26B43"/>
          </p15:clr>
        </p15:guide>
        <p15:guide id="6" pos="7296">
          <p15:clr>
            <a:srgbClr val="F26B43"/>
          </p15:clr>
        </p15:guide>
        <p15:guide id="7" orient="horz" pos="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Google Shape;95;p55"/>
          <p:cNvSpPr txBox="1">
            <a:spLocks noGrp="1"/>
          </p:cNvSpPr>
          <p:nvPr>
            <p:ph type="title"/>
          </p:nvPr>
        </p:nvSpPr>
        <p:spPr>
          <a:xfrm>
            <a:off x="502920" y="969823"/>
            <a:ext cx="11079600" cy="72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6" name="Google Shape;96;p55"/>
          <p:cNvSpPr txBox="1">
            <a:spLocks noGrp="1"/>
          </p:cNvSpPr>
          <p:nvPr>
            <p:ph type="body" idx="1"/>
          </p:nvPr>
        </p:nvSpPr>
        <p:spPr>
          <a:xfrm>
            <a:off x="502920" y="1825625"/>
            <a:ext cx="11186100" cy="3786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accent3"/>
              </a:buClr>
              <a:buSzPts val="2800"/>
              <a:buFont typeface="Arial"/>
              <a:buChar char="•"/>
              <a:defRPr sz="2800" b="0"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accent3"/>
              </a:buClr>
              <a:buSzPts val="2400"/>
              <a:buFont typeface="Arial"/>
              <a:buChar char="•"/>
              <a:defRPr sz="2400" b="0" i="0" u="none" strike="noStrike" cap="none">
                <a:solidFill>
                  <a:schemeClr val="dk2"/>
                </a:solidFill>
                <a:latin typeface="Arial"/>
                <a:ea typeface="Arial"/>
                <a:cs typeface="Arial"/>
                <a:sym typeface="Arial"/>
              </a:defRPr>
            </a:lvl2pPr>
            <a:lvl3pPr marL="1371600" marR="0" lvl="2" indent="-355600" algn="l" rtl="0">
              <a:lnSpc>
                <a:spcPct val="90000"/>
              </a:lnSpc>
              <a:spcBef>
                <a:spcPts val="500"/>
              </a:spcBef>
              <a:spcAft>
                <a:spcPts val="0"/>
              </a:spcAft>
              <a:buClr>
                <a:schemeClr val="accent3"/>
              </a:buClr>
              <a:buSzPts val="2000"/>
              <a:buFont typeface="Arial"/>
              <a:buChar char="•"/>
              <a:defRPr sz="2000" b="0" i="0" u="none" strike="noStrike" cap="none">
                <a:solidFill>
                  <a:schemeClr val="dk2"/>
                </a:solidFill>
                <a:latin typeface="Arial"/>
                <a:ea typeface="Arial"/>
                <a:cs typeface="Arial"/>
                <a:sym typeface="Arial"/>
              </a:defRPr>
            </a:lvl3pPr>
            <a:lvl4pPr marL="1828800" marR="0" lvl="3" indent="-342900" algn="l" rtl="0">
              <a:lnSpc>
                <a:spcPct val="90000"/>
              </a:lnSpc>
              <a:spcBef>
                <a:spcPts val="500"/>
              </a:spcBef>
              <a:spcAft>
                <a:spcPts val="0"/>
              </a:spcAft>
              <a:buClr>
                <a:schemeClr val="accent3"/>
              </a:buClr>
              <a:buSzPts val="1800"/>
              <a:buFont typeface="Arial"/>
              <a:buChar char="•"/>
              <a:defRPr sz="1800" b="0" i="0" u="none" strike="noStrike" cap="none">
                <a:solidFill>
                  <a:schemeClr val="dk2"/>
                </a:solidFill>
                <a:latin typeface="Arial"/>
                <a:ea typeface="Arial"/>
                <a:cs typeface="Arial"/>
                <a:sym typeface="Arial"/>
              </a:defRPr>
            </a:lvl4pPr>
            <a:lvl5pPr marL="2286000" marR="0" lvl="4" indent="-342900" algn="l" rtl="0">
              <a:lnSpc>
                <a:spcPct val="90000"/>
              </a:lnSpc>
              <a:spcBef>
                <a:spcPts val="500"/>
              </a:spcBef>
              <a:spcAft>
                <a:spcPts val="0"/>
              </a:spcAft>
              <a:buClr>
                <a:schemeClr val="accent3"/>
              </a:buClr>
              <a:buSzPts val="1800"/>
              <a:buFont typeface="Arial"/>
              <a:buChar char="•"/>
              <a:defRPr sz="18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7" name="Google Shape;97;p55"/>
          <p:cNvSpPr txBox="1">
            <a:spLocks noGrp="1"/>
          </p:cNvSpPr>
          <p:nvPr>
            <p:ph type="sldNum" idx="12"/>
          </p:nvPr>
        </p:nvSpPr>
        <p:spPr>
          <a:xfrm>
            <a:off x="7547810" y="6260912"/>
            <a:ext cx="2707800" cy="2463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A8A8A8"/>
                </a:solidFill>
                <a:latin typeface="Arial"/>
                <a:ea typeface="Arial"/>
                <a:cs typeface="Arial"/>
                <a:sym typeface="Arial"/>
              </a:defRPr>
            </a:lvl9pPr>
          </a:lstStyle>
          <a:p>
            <a:pPr marL="0" lvl="0" indent="0" algn="r" rtl="0">
              <a:spcBef>
                <a:spcPts val="0"/>
              </a:spcBef>
              <a:spcAft>
                <a:spcPts val="0"/>
              </a:spcAft>
              <a:buNone/>
            </a:pPr>
            <a:r>
              <a:rPr lang="en-US" dirty="0"/>
              <a:t>EPIC </a:t>
            </a:r>
            <a:endParaRPr dirty="0"/>
          </a:p>
        </p:txBody>
      </p:sp>
    </p:spTree>
    <p:extLst>
      <p:ext uri="{BB962C8B-B14F-4D97-AF65-F5344CB8AC3E}">
        <p14:creationId xmlns:p14="http://schemas.microsoft.com/office/powerpoint/2010/main" val="967980214"/>
      </p:ext>
    </p:extLst>
  </p:cSld>
  <p:clrMap bg1="lt1" tx1="dk1" bg2="dk2" tx2="lt2" accent1="accent1" accent2="accent2" accent3="accent3" accent4="accent4" accent5="accent5" accent6="accent6" hlink="hlink" folHlink="folHlink"/>
  <p:sldLayoutIdLst>
    <p:sldLayoutId id="2147483785" r:id="rId1"/>
    <p:sldLayoutId id="2147483786"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 id="2147483803" r:id="rId18"/>
    <p:sldLayoutId id="2147483805" r:id="rId19"/>
    <p:sldLayoutId id="2147483806"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912">
          <p15:clr>
            <a:srgbClr val="F26B43"/>
          </p15:clr>
        </p15:guide>
        <p15:guide id="2" pos="3840">
          <p15:clr>
            <a:srgbClr val="F26B43"/>
          </p15:clr>
        </p15:guide>
        <p15:guide id="3" orient="horz" pos="384">
          <p15:clr>
            <a:srgbClr val="F26B43"/>
          </p15:clr>
        </p15:guide>
        <p15:guide id="4" orient="horz" pos="2260">
          <p15:clr>
            <a:srgbClr val="F26B43"/>
          </p15:clr>
        </p15:guide>
        <p15:guide id="5" pos="384">
          <p15:clr>
            <a:srgbClr val="F26B43"/>
          </p15:clr>
        </p15:guide>
        <p15:guide id="6" pos="7296">
          <p15:clr>
            <a:srgbClr val="F26B43"/>
          </p15:clr>
        </p15:guide>
        <p15:guide id="7" orient="horz" pos="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0.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Google Shape;963;p2"/>
          <p:cNvSpPr txBox="1">
            <a:spLocks noGrp="1"/>
          </p:cNvSpPr>
          <p:nvPr>
            <p:ph type="title"/>
          </p:nvPr>
        </p:nvSpPr>
        <p:spPr>
          <a:xfrm>
            <a:off x="0" y="1353524"/>
            <a:ext cx="11827495" cy="1563900"/>
          </a:xfrm>
          <a:prstGeom prst="rect">
            <a:avLst/>
          </a:prstGeom>
          <a:noFill/>
          <a:ln>
            <a:noFill/>
          </a:ln>
        </p:spPr>
        <p:txBody>
          <a:bodyPr spcFirstLastPara="1" wrap="square" lIns="91425" tIns="45700" rIns="91425" bIns="45700" anchor="b" anchorCtr="0">
            <a:noAutofit/>
          </a:bodyPr>
          <a:lstStyle/>
          <a:p>
            <a:pPr marL="0" lvl="0" indent="0" rtl="0">
              <a:lnSpc>
                <a:spcPct val="90000"/>
              </a:lnSpc>
              <a:spcBef>
                <a:spcPts val="0"/>
              </a:spcBef>
              <a:spcAft>
                <a:spcPts val="0"/>
              </a:spcAft>
              <a:buClr>
                <a:srgbClr val="000000"/>
              </a:buClr>
              <a:buSzPts val="2400"/>
              <a:buFont typeface="Arial"/>
              <a:buNone/>
            </a:pPr>
            <a:endParaRPr sz="3600" dirty="0">
              <a:latin typeface="Century Gothic" panose="020B0502020202020204" pitchFamily="34" charset="0"/>
              <a:ea typeface="Verdana" panose="020B0604030504040204" pitchFamily="34" charset="0"/>
            </a:endParaRPr>
          </a:p>
          <a:p>
            <a:pPr marL="0" lvl="0" indent="0" rtl="0">
              <a:lnSpc>
                <a:spcPct val="90000"/>
              </a:lnSpc>
              <a:spcBef>
                <a:spcPts val="0"/>
              </a:spcBef>
              <a:spcAft>
                <a:spcPts val="0"/>
              </a:spcAft>
              <a:buClr>
                <a:srgbClr val="000000"/>
              </a:buClr>
              <a:buSzPts val="2400"/>
              <a:buFont typeface="Arial"/>
              <a:buNone/>
            </a:pPr>
            <a:endParaRPr sz="3600" dirty="0">
              <a:latin typeface="Century Gothic" panose="020B0502020202020204" pitchFamily="34" charset="0"/>
              <a:ea typeface="Verdana" panose="020B0604030504040204" pitchFamily="34" charset="0"/>
            </a:endParaRPr>
          </a:p>
          <a:p>
            <a:pPr marL="0" lvl="0" indent="0" rtl="0">
              <a:lnSpc>
                <a:spcPct val="90000"/>
              </a:lnSpc>
              <a:spcBef>
                <a:spcPts val="0"/>
              </a:spcBef>
              <a:spcAft>
                <a:spcPts val="0"/>
              </a:spcAft>
              <a:buClr>
                <a:srgbClr val="000000"/>
              </a:buClr>
              <a:buSzPts val="2400"/>
              <a:buFont typeface="Arial"/>
              <a:buNone/>
            </a:pPr>
            <a:endParaRPr sz="3600" dirty="0">
              <a:latin typeface="Century Gothic" panose="020B0502020202020204" pitchFamily="34" charset="0"/>
              <a:ea typeface="Verdana" panose="020B0604030504040204" pitchFamily="34" charset="0"/>
            </a:endParaRPr>
          </a:p>
          <a:p>
            <a:pPr marL="0" lvl="0" indent="0" algn="r" rtl="0">
              <a:lnSpc>
                <a:spcPct val="90000"/>
              </a:lnSpc>
              <a:spcBef>
                <a:spcPts val="0"/>
              </a:spcBef>
              <a:spcAft>
                <a:spcPts val="0"/>
              </a:spcAft>
              <a:buClr>
                <a:srgbClr val="000000"/>
              </a:buClr>
              <a:buSzPts val="2400"/>
              <a:buNone/>
            </a:pPr>
            <a:r>
              <a:rPr lang="en-US" sz="3400" dirty="0">
                <a:latin typeface="Century Gothic" panose="020B0502020202020204" pitchFamily="34" charset="0"/>
                <a:ea typeface="Verdana" panose="020B0604030504040204" pitchFamily="34" charset="0"/>
              </a:rPr>
              <a:t>Summer Learning Recovery in Western North Carolina</a:t>
            </a:r>
            <a:endParaRPr sz="3400" dirty="0">
              <a:latin typeface="Century Gothic" panose="020B0502020202020204" pitchFamily="34" charset="0"/>
              <a:ea typeface="Verdana" panose="020B0604030504040204" pitchFamily="34" charset="0"/>
            </a:endParaRPr>
          </a:p>
        </p:txBody>
      </p:sp>
      <p:sp>
        <p:nvSpPr>
          <p:cNvPr id="964" name="Google Shape;964;p2"/>
          <p:cNvSpPr txBox="1">
            <a:spLocks noGrp="1"/>
          </p:cNvSpPr>
          <p:nvPr>
            <p:ph type="body" idx="1"/>
          </p:nvPr>
        </p:nvSpPr>
        <p:spPr>
          <a:xfrm>
            <a:off x="533395" y="2834974"/>
            <a:ext cx="11241500" cy="773582"/>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1000"/>
              </a:spcBef>
              <a:spcAft>
                <a:spcPts val="0"/>
              </a:spcAft>
              <a:buSzPts val="2400"/>
              <a:buNone/>
            </a:pPr>
            <a:r>
              <a:rPr lang="en-US" sz="3200" dirty="0">
                <a:solidFill>
                  <a:schemeClr val="accent2"/>
                </a:solidFill>
                <a:latin typeface="Century Gothic" panose="020B0502020202020204" pitchFamily="34" charset="0"/>
                <a:ea typeface="Verdana" panose="020B0604030504040204" pitchFamily="34" charset="0"/>
              </a:rPr>
              <a:t>Voices From the Field</a:t>
            </a:r>
            <a:endParaRPr sz="3200" dirty="0">
              <a:solidFill>
                <a:schemeClr val="accent2"/>
              </a:solidFill>
              <a:highlight>
                <a:srgbClr val="FFFF00"/>
              </a:highlight>
              <a:latin typeface="Century Gothic" panose="020B0502020202020204" pitchFamily="34" charset="0"/>
              <a:ea typeface="Verdana" panose="020B0604030504040204" pitchFamily="34" charset="0"/>
            </a:endParaRPr>
          </a:p>
        </p:txBody>
      </p:sp>
      <p:sp>
        <p:nvSpPr>
          <p:cNvPr id="965" name="Google Shape;965;p2"/>
          <p:cNvSpPr txBox="1">
            <a:spLocks noGrp="1"/>
          </p:cNvSpPr>
          <p:nvPr>
            <p:ph type="body" idx="2"/>
          </p:nvPr>
        </p:nvSpPr>
        <p:spPr>
          <a:xfrm>
            <a:off x="6248407" y="4730893"/>
            <a:ext cx="5286375" cy="773583"/>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lt1"/>
              </a:buClr>
              <a:buSzPts val="1800"/>
              <a:buNone/>
            </a:pPr>
            <a:r>
              <a:rPr lang="en-US" dirty="0">
                <a:latin typeface="Century Gothic" panose="020B0502020202020204" pitchFamily="34" charset="0"/>
              </a:rPr>
              <a:t>Dogwood Health Trust Partner Convening </a:t>
            </a:r>
          </a:p>
          <a:p>
            <a:pPr marL="0" lvl="0" indent="0" algn="r" rtl="0">
              <a:lnSpc>
                <a:spcPct val="90000"/>
              </a:lnSpc>
              <a:spcBef>
                <a:spcPts val="0"/>
              </a:spcBef>
              <a:spcAft>
                <a:spcPts val="0"/>
              </a:spcAft>
              <a:buClr>
                <a:schemeClr val="lt1"/>
              </a:buClr>
              <a:buSzPts val="1800"/>
              <a:buNone/>
            </a:pPr>
            <a:r>
              <a:rPr lang="en-US" dirty="0">
                <a:latin typeface="Century Gothic" panose="020B0502020202020204" pitchFamily="34" charset="0"/>
              </a:rPr>
              <a:t>October 2023</a:t>
            </a:r>
            <a:endParaRPr dirty="0">
              <a:latin typeface="Century Gothic" panose="020B0502020202020204" pitchFamily="34" charset="0"/>
            </a:endParaRPr>
          </a:p>
        </p:txBody>
      </p:sp>
      <p:sp>
        <p:nvSpPr>
          <p:cNvPr id="966" name="Google Shape;966;p2"/>
          <p:cNvSpPr txBox="1">
            <a:spLocks noGrp="1"/>
          </p:cNvSpPr>
          <p:nvPr>
            <p:ph type="body" idx="3"/>
          </p:nvPr>
        </p:nvSpPr>
        <p:spPr>
          <a:xfrm>
            <a:off x="533395" y="5319270"/>
            <a:ext cx="5410200" cy="314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800"/>
              <a:buNone/>
            </a:pPr>
            <a:endParaRPr i="1" dirty="0"/>
          </a:p>
          <a:p>
            <a:pPr marL="0" lvl="0" indent="0" algn="l" rtl="0">
              <a:lnSpc>
                <a:spcPct val="90000"/>
              </a:lnSpc>
              <a:spcBef>
                <a:spcPts val="1000"/>
              </a:spcBef>
              <a:spcAft>
                <a:spcPts val="0"/>
              </a:spcAft>
              <a:buClr>
                <a:schemeClr val="lt1"/>
              </a:buClr>
              <a:buSzPts val="1800"/>
              <a:buNone/>
            </a:pPr>
            <a:endParaRPr dirty="0"/>
          </a:p>
        </p:txBody>
      </p:sp>
      <p:sp>
        <p:nvSpPr>
          <p:cNvPr id="967" name="Google Shape;967;p2"/>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Calibri"/>
                <a:ea typeface="Calibri"/>
                <a:cs typeface="Calibri"/>
                <a:sym typeface="Calibri"/>
              </a:rPr>
              <a:t>1</a:t>
            </a:fld>
            <a:endParaRPr dirty="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5" name="Google Shape;1085;p10"/>
          <p:cNvSpPr txBox="1">
            <a:spLocks noGrp="1"/>
          </p:cNvSpPr>
          <p:nvPr>
            <p:ph type="sldNum" idx="12"/>
          </p:nvPr>
        </p:nvSpPr>
        <p:spPr>
          <a:xfrm>
            <a:off x="8981185" y="6216212"/>
            <a:ext cx="2707800" cy="246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A8A8A8"/>
                </a:solidFill>
                <a:latin typeface="Calibri"/>
                <a:ea typeface="Calibri"/>
                <a:cs typeface="Calibri"/>
                <a:sym typeface="Calibri"/>
              </a:rPr>
              <a:t>10</a:t>
            </a:fld>
            <a:endParaRPr sz="1200" b="0" i="0" u="none" strike="noStrike" cap="none" dirty="0">
              <a:solidFill>
                <a:srgbClr val="A8A8A8"/>
              </a:solidFill>
              <a:latin typeface="Calibri"/>
              <a:ea typeface="Calibri"/>
              <a:cs typeface="Calibri"/>
              <a:sym typeface="Calibri"/>
            </a:endParaRPr>
          </a:p>
        </p:txBody>
      </p:sp>
      <p:sp>
        <p:nvSpPr>
          <p:cNvPr id="1086" name="Google Shape;1086;p10"/>
          <p:cNvSpPr txBox="1">
            <a:spLocks noGrp="1"/>
          </p:cNvSpPr>
          <p:nvPr>
            <p:ph type="title"/>
          </p:nvPr>
        </p:nvSpPr>
        <p:spPr>
          <a:xfrm>
            <a:off x="394240" y="776574"/>
            <a:ext cx="11190000" cy="723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Arial"/>
              <a:buNone/>
            </a:pPr>
            <a:r>
              <a:rPr lang="en-US" sz="3600" b="1" dirty="0">
                <a:solidFill>
                  <a:srgbClr val="002060"/>
                </a:solidFill>
                <a:latin typeface="Century Gothic" panose="020B0502020202020204" pitchFamily="34" charset="0"/>
                <a:sym typeface="Arial"/>
              </a:rPr>
              <a:t>Career Accelerator - Implementation</a:t>
            </a:r>
            <a:endParaRPr b="1" dirty="0">
              <a:solidFill>
                <a:srgbClr val="002060"/>
              </a:solidFill>
              <a:latin typeface="Century Gothic" panose="020B0502020202020204" pitchFamily="34" charset="0"/>
            </a:endParaRPr>
          </a:p>
        </p:txBody>
      </p:sp>
      <p:sp>
        <p:nvSpPr>
          <p:cNvPr id="1087" name="Google Shape;1087;p10"/>
          <p:cNvSpPr txBox="1"/>
          <p:nvPr/>
        </p:nvSpPr>
        <p:spPr>
          <a:xfrm>
            <a:off x="394240" y="1580759"/>
            <a:ext cx="10779688" cy="4974420"/>
          </a:xfrm>
          <a:prstGeom prst="rect">
            <a:avLst/>
          </a:prstGeom>
          <a:noFill/>
          <a:ln>
            <a:noFill/>
          </a:ln>
        </p:spPr>
        <p:txBody>
          <a:bodyPr spcFirstLastPara="1" wrap="square" lIns="91425" tIns="45700" rIns="91425" bIns="45700" anchor="t" anchorCtr="0">
            <a:noAutofit/>
          </a:bodyPr>
          <a:lstStyle/>
          <a:p>
            <a:r>
              <a:rPr lang="en-US" sz="2000" b="1" dirty="0">
                <a:solidFill>
                  <a:schemeClr val="tx1"/>
                </a:solidFill>
                <a:latin typeface="Century Gothic" panose="020B0502020202020204" pitchFamily="34" charset="0"/>
                <a:cs typeface="Calibri"/>
                <a:sym typeface="Calibri"/>
              </a:rPr>
              <a:t>CTE staff spoke about two overarching goals for Career Accelerator Programs: </a:t>
            </a:r>
          </a:p>
          <a:p>
            <a:endParaRPr lang="en-US" sz="2000" b="1" dirty="0">
              <a:solidFill>
                <a:schemeClr val="tx1"/>
              </a:solidFill>
              <a:latin typeface="Century Gothic" panose="020B0502020202020204" pitchFamily="34" charset="0"/>
              <a:cs typeface="Calibri"/>
              <a:sym typeface="Calibri"/>
            </a:endParaRPr>
          </a:p>
          <a:p>
            <a:pPr marL="457200" indent="-457200">
              <a:buAutoNum type="arabicParenR"/>
            </a:pPr>
            <a:r>
              <a:rPr lang="en-US" sz="2000" dirty="0">
                <a:solidFill>
                  <a:schemeClr val="bg2"/>
                </a:solidFill>
                <a:latin typeface="Century Gothic" panose="020B0502020202020204" pitchFamily="34" charset="0"/>
                <a:cs typeface="Calibri"/>
                <a:sym typeface="Calibri"/>
              </a:rPr>
              <a:t>exposing students to opportunities and experiences they would likely not encounter on their own</a:t>
            </a:r>
          </a:p>
          <a:p>
            <a:pPr marL="457200" indent="-457200">
              <a:buAutoNum type="arabicParenR"/>
            </a:pPr>
            <a:endParaRPr lang="en-US" sz="2000" dirty="0">
              <a:solidFill>
                <a:schemeClr val="bg2"/>
              </a:solidFill>
              <a:latin typeface="Century Gothic" panose="020B0502020202020204" pitchFamily="34" charset="0"/>
              <a:cs typeface="Calibri"/>
              <a:sym typeface="Calibri"/>
            </a:endParaRPr>
          </a:p>
          <a:p>
            <a:pPr marL="457200" indent="-457200">
              <a:buAutoNum type="arabicParenR"/>
            </a:pPr>
            <a:r>
              <a:rPr lang="en-US" sz="2000" dirty="0">
                <a:solidFill>
                  <a:schemeClr val="bg2"/>
                </a:solidFill>
                <a:latin typeface="Century Gothic" panose="020B0502020202020204" pitchFamily="34" charset="0"/>
                <a:cs typeface="Calibri"/>
                <a:sym typeface="Calibri"/>
              </a:rPr>
              <a:t>2) helping students understand the importance of their decisions in high school as it relates to post-secondary options.</a:t>
            </a:r>
          </a:p>
          <a:p>
            <a:endParaRPr lang="en-US" sz="2000" dirty="0">
              <a:solidFill>
                <a:schemeClr val="bg2"/>
              </a:solidFill>
              <a:latin typeface="Century Gothic" panose="020B0502020202020204" pitchFamily="34" charset="0"/>
              <a:cs typeface="Calibri"/>
              <a:sym typeface="Calibri"/>
            </a:endParaRPr>
          </a:p>
          <a:p>
            <a:r>
              <a:rPr lang="en-US" sz="2000" dirty="0">
                <a:solidFill>
                  <a:schemeClr val="bg2"/>
                </a:solidFill>
                <a:latin typeface="Century Gothic" panose="020B0502020202020204" pitchFamily="34" charset="0"/>
                <a:cs typeface="Calibri"/>
                <a:sym typeface="Calibri"/>
              </a:rPr>
              <a:t>- Rural districts emphasized the value of the career accelerator programs to combat brain drain and highlight lucrative opportunities within their communities. </a:t>
            </a:r>
          </a:p>
          <a:p>
            <a:endParaRPr lang="en-US" sz="2000" dirty="0">
              <a:solidFill>
                <a:schemeClr val="bg2"/>
              </a:solidFill>
              <a:latin typeface="Century Gothic" panose="020B0502020202020204" pitchFamily="34" charset="0"/>
              <a:cs typeface="Calibri"/>
              <a:sym typeface="Calibri"/>
            </a:endParaRPr>
          </a:p>
          <a:p>
            <a:r>
              <a:rPr lang="en-US" sz="2000">
                <a:solidFill>
                  <a:schemeClr val="bg2"/>
                </a:solidFill>
                <a:latin typeface="Century Gothic" panose="020B0502020202020204" pitchFamily="34" charset="0"/>
                <a:cs typeface="Calibri"/>
                <a:sym typeface="Calibri"/>
              </a:rPr>
              <a:t>-CTE </a:t>
            </a:r>
            <a:r>
              <a:rPr lang="en-US" sz="2000" dirty="0">
                <a:solidFill>
                  <a:schemeClr val="bg2"/>
                </a:solidFill>
                <a:latin typeface="Century Gothic" panose="020B0502020202020204" pitchFamily="34" charset="0"/>
                <a:cs typeface="Calibri"/>
                <a:sym typeface="Calibri"/>
              </a:rPr>
              <a:t>staff expressed that students either aren’t aware of different opportunities to build a career in their local community, or don’t realize how lucrative certain careers can be. </a:t>
            </a:r>
          </a:p>
          <a:p>
            <a:endParaRPr lang="en-US" sz="2000" dirty="0">
              <a:solidFill>
                <a:schemeClr val="bg2"/>
              </a:solidFill>
              <a:latin typeface="Century Gothic" panose="020B0502020202020204" pitchFamily="34" charset="0"/>
            </a:endParaRPr>
          </a:p>
          <a:p>
            <a:pPr marL="0" marR="0" lvl="0" indent="0" algn="l" rtl="0">
              <a:lnSpc>
                <a:spcPct val="100000"/>
              </a:lnSpc>
              <a:spcBef>
                <a:spcPts val="0"/>
              </a:spcBef>
              <a:spcAft>
                <a:spcPts val="0"/>
              </a:spcAft>
              <a:buClr>
                <a:schemeClr val="accent3"/>
              </a:buClr>
              <a:buSzPts val="2800"/>
              <a:buFont typeface="Arial"/>
              <a:buNone/>
            </a:pPr>
            <a:endParaRPr lang="en-US" sz="2000" b="0" i="0" u="none" strike="noStrike" cap="none" dirty="0">
              <a:solidFill>
                <a:schemeClr val="accent2"/>
              </a:solidFill>
              <a:latin typeface="Century Gothic" panose="020B0502020202020204" pitchFamily="34" charset="0"/>
              <a:ea typeface="Calibri"/>
              <a:cs typeface="Calibri"/>
              <a:sym typeface="Calibri"/>
            </a:endParaRPr>
          </a:p>
        </p:txBody>
      </p:sp>
      <p:sp>
        <p:nvSpPr>
          <p:cNvPr id="1088" name="Google Shape;1088;p10"/>
          <p:cNvSpPr/>
          <p:nvPr/>
        </p:nvSpPr>
        <p:spPr>
          <a:xfrm>
            <a:off x="7895528" y="4561763"/>
            <a:ext cx="485568" cy="444162"/>
          </a:xfrm>
          <a:prstGeom prst="diamond">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pic>
        <p:nvPicPr>
          <p:cNvPr id="4" name="Picture 3" descr="A logo with blue text&#10;&#10;Description automatically generated">
            <a:extLst>
              <a:ext uri="{FF2B5EF4-FFF2-40B4-BE49-F238E27FC236}">
                <a16:creationId xmlns:a16="http://schemas.microsoft.com/office/drawing/2014/main" id="{848385D2-5FBC-29E0-359B-80CB0EAAC37C}"/>
              </a:ext>
            </a:extLst>
          </p:cNvPr>
          <p:cNvPicPr>
            <a:picLocks noChangeAspect="1"/>
          </p:cNvPicPr>
          <p:nvPr/>
        </p:nvPicPr>
        <p:blipFill>
          <a:blip r:embed="rId3"/>
          <a:stretch>
            <a:fillRect/>
          </a:stretch>
        </p:blipFill>
        <p:spPr>
          <a:xfrm>
            <a:off x="8560799" y="84207"/>
            <a:ext cx="3465891" cy="523314"/>
          </a:xfrm>
          <a:prstGeom prst="rect">
            <a:avLst/>
          </a:prstGeom>
        </p:spPr>
      </p:pic>
    </p:spTree>
    <p:extLst>
      <p:ext uri="{BB962C8B-B14F-4D97-AF65-F5344CB8AC3E}">
        <p14:creationId xmlns:p14="http://schemas.microsoft.com/office/powerpoint/2010/main" val="344001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5" name="Google Shape;1085;p10"/>
          <p:cNvSpPr txBox="1">
            <a:spLocks noGrp="1"/>
          </p:cNvSpPr>
          <p:nvPr>
            <p:ph type="sldNum" idx="12"/>
          </p:nvPr>
        </p:nvSpPr>
        <p:spPr>
          <a:xfrm>
            <a:off x="8981185" y="6216212"/>
            <a:ext cx="2707800" cy="246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A8A8A8"/>
                </a:solidFill>
                <a:latin typeface="Calibri"/>
                <a:ea typeface="Calibri"/>
                <a:cs typeface="Calibri"/>
                <a:sym typeface="Calibri"/>
              </a:rPr>
              <a:t>11</a:t>
            </a:fld>
            <a:endParaRPr sz="1200" b="0" i="0" u="none" strike="noStrike" cap="none" dirty="0">
              <a:solidFill>
                <a:srgbClr val="A8A8A8"/>
              </a:solidFill>
              <a:latin typeface="Calibri"/>
              <a:ea typeface="Calibri"/>
              <a:cs typeface="Calibri"/>
              <a:sym typeface="Calibri"/>
            </a:endParaRPr>
          </a:p>
        </p:txBody>
      </p:sp>
      <p:sp>
        <p:nvSpPr>
          <p:cNvPr id="1086" name="Google Shape;1086;p10"/>
          <p:cNvSpPr txBox="1">
            <a:spLocks noGrp="1"/>
          </p:cNvSpPr>
          <p:nvPr>
            <p:ph type="title"/>
          </p:nvPr>
        </p:nvSpPr>
        <p:spPr>
          <a:xfrm>
            <a:off x="394240" y="776574"/>
            <a:ext cx="11190000" cy="723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Arial"/>
              <a:buNone/>
            </a:pPr>
            <a:r>
              <a:rPr lang="en-US" b="1" dirty="0">
                <a:solidFill>
                  <a:srgbClr val="002060"/>
                </a:solidFill>
                <a:latin typeface="Century Gothic" panose="020B0502020202020204" pitchFamily="34" charset="0"/>
              </a:rPr>
              <a:t>Career Accelerator - Implementation</a:t>
            </a:r>
            <a:endParaRPr b="1" dirty="0">
              <a:solidFill>
                <a:srgbClr val="002060"/>
              </a:solidFill>
              <a:latin typeface="Century Gothic" panose="020B0502020202020204" pitchFamily="34" charset="0"/>
            </a:endParaRPr>
          </a:p>
        </p:txBody>
      </p:sp>
      <p:sp>
        <p:nvSpPr>
          <p:cNvPr id="1087" name="Google Shape;1087;p10"/>
          <p:cNvSpPr txBox="1"/>
          <p:nvPr/>
        </p:nvSpPr>
        <p:spPr>
          <a:xfrm>
            <a:off x="394240" y="1856234"/>
            <a:ext cx="5220717" cy="4635453"/>
          </a:xfrm>
          <a:prstGeom prst="rect">
            <a:avLst/>
          </a:prstGeom>
          <a:noFill/>
          <a:ln w="12700">
            <a:solidFill>
              <a:schemeClr val="tx1"/>
            </a:solidFill>
            <a:prstDash val="lgDashDotDot"/>
          </a:ln>
        </p:spPr>
        <p:txBody>
          <a:bodyPr spcFirstLastPara="1" wrap="square" lIns="91425" tIns="45700" rIns="91425" bIns="45700" anchor="t" anchorCtr="0">
            <a:noAutofit/>
          </a:bodyPr>
          <a:lstStyle/>
          <a:p>
            <a:pPr algn="ctr"/>
            <a:endParaRPr lang="en-US" sz="2000" i="1" dirty="0">
              <a:solidFill>
                <a:schemeClr val="tx1"/>
              </a:solidFill>
              <a:latin typeface="Century Gothic" panose="020B0502020202020204" pitchFamily="34" charset="0"/>
              <a:cs typeface="Calibri"/>
              <a:sym typeface="Calibri"/>
            </a:endParaRPr>
          </a:p>
          <a:p>
            <a:pPr algn="ctr"/>
            <a:r>
              <a:rPr lang="en-US" sz="2000" i="1" dirty="0">
                <a:solidFill>
                  <a:schemeClr val="tx1"/>
                </a:solidFill>
                <a:latin typeface="Century Gothic" panose="020B0502020202020204" pitchFamily="34" charset="0"/>
                <a:cs typeface="Calibri"/>
                <a:sym typeface="Calibri"/>
              </a:rPr>
              <a:t>“I really feel like we’re pushing too many of our kids to the university system...especially kids that will come back to our county and have a career. Honestly, if you want to come back to (LEA) with a 4-year degree, you better go into education because that’s the one place you’re pretty much guaranteed to get a job. There aren’t that many jobs for those kids, so for many years, our biggest export in (LEA) is our young people and that is a shame. </a:t>
            </a:r>
          </a:p>
          <a:p>
            <a:endParaRPr lang="en-US" sz="2000" dirty="0">
              <a:solidFill>
                <a:schemeClr val="bg2"/>
              </a:solidFill>
              <a:latin typeface="Century Gothic" panose="020B0502020202020204" pitchFamily="34" charset="0"/>
              <a:ea typeface="Calibri"/>
              <a:cs typeface="Calibri"/>
              <a:sym typeface="Calibri"/>
            </a:endParaRPr>
          </a:p>
          <a:p>
            <a:r>
              <a:rPr lang="en-US" sz="2000" dirty="0">
                <a:solidFill>
                  <a:schemeClr val="bg2"/>
                </a:solidFill>
                <a:latin typeface="Century Gothic" panose="020B0502020202020204" pitchFamily="34" charset="0"/>
                <a:ea typeface="Calibri"/>
                <a:cs typeface="Calibri"/>
                <a:sym typeface="Calibri"/>
              </a:rPr>
              <a:t> </a:t>
            </a:r>
            <a:endParaRPr lang="en-US" sz="2000" b="0" i="0" u="none" strike="noStrike" cap="none" dirty="0">
              <a:solidFill>
                <a:schemeClr val="accent2"/>
              </a:solidFill>
              <a:latin typeface="Century Gothic" panose="020B0502020202020204" pitchFamily="34" charset="0"/>
              <a:ea typeface="Calibri"/>
              <a:cs typeface="Calibri"/>
              <a:sym typeface="Calibri"/>
            </a:endParaRPr>
          </a:p>
        </p:txBody>
      </p:sp>
      <p:sp>
        <p:nvSpPr>
          <p:cNvPr id="1088" name="Google Shape;1088;p10"/>
          <p:cNvSpPr/>
          <p:nvPr/>
        </p:nvSpPr>
        <p:spPr>
          <a:xfrm>
            <a:off x="7895528" y="4561763"/>
            <a:ext cx="485568" cy="444162"/>
          </a:xfrm>
          <a:prstGeom prst="diamond">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pic>
        <p:nvPicPr>
          <p:cNvPr id="4" name="Picture 3" descr="A logo with blue text&#10;&#10;Description automatically generated">
            <a:extLst>
              <a:ext uri="{FF2B5EF4-FFF2-40B4-BE49-F238E27FC236}">
                <a16:creationId xmlns:a16="http://schemas.microsoft.com/office/drawing/2014/main" id="{848385D2-5FBC-29E0-359B-80CB0EAAC37C}"/>
              </a:ext>
            </a:extLst>
          </p:cNvPr>
          <p:cNvPicPr>
            <a:picLocks noChangeAspect="1"/>
          </p:cNvPicPr>
          <p:nvPr/>
        </p:nvPicPr>
        <p:blipFill>
          <a:blip r:embed="rId3"/>
          <a:stretch>
            <a:fillRect/>
          </a:stretch>
        </p:blipFill>
        <p:spPr>
          <a:xfrm>
            <a:off x="8560799" y="84207"/>
            <a:ext cx="3465891" cy="523314"/>
          </a:xfrm>
          <a:prstGeom prst="rect">
            <a:avLst/>
          </a:prstGeom>
        </p:spPr>
      </p:pic>
      <p:sp>
        <p:nvSpPr>
          <p:cNvPr id="7" name="Google Shape;1087;p10">
            <a:extLst>
              <a:ext uri="{FF2B5EF4-FFF2-40B4-BE49-F238E27FC236}">
                <a16:creationId xmlns:a16="http://schemas.microsoft.com/office/drawing/2014/main" id="{2F6350F0-31A9-3E82-BB1C-C1CC82F7DB74}"/>
              </a:ext>
            </a:extLst>
          </p:cNvPr>
          <p:cNvSpPr txBox="1"/>
          <p:nvPr/>
        </p:nvSpPr>
        <p:spPr>
          <a:xfrm>
            <a:off x="5914612" y="1857975"/>
            <a:ext cx="5774373" cy="4635453"/>
          </a:xfrm>
          <a:prstGeom prst="rect">
            <a:avLst/>
          </a:prstGeom>
          <a:noFill/>
          <a:ln w="12700">
            <a:solidFill>
              <a:schemeClr val="tx1"/>
            </a:solidFill>
            <a:prstDash val="lgDashDotDot"/>
          </a:ln>
        </p:spPr>
        <p:txBody>
          <a:bodyPr spcFirstLastPara="1" wrap="square" lIns="91425" tIns="45700" rIns="91425" bIns="45700" anchor="t" anchorCtr="0">
            <a:noAutofit/>
          </a:bodyPr>
          <a:lstStyle/>
          <a:p>
            <a:pPr algn="ctr"/>
            <a:endParaRPr lang="en-US" sz="2000" i="1" dirty="0">
              <a:solidFill>
                <a:schemeClr val="tx1"/>
              </a:solidFill>
              <a:latin typeface="Century Gothic" panose="020B0502020202020204" pitchFamily="34" charset="0"/>
              <a:cs typeface="Calibri"/>
              <a:sym typeface="Calibri"/>
            </a:endParaRPr>
          </a:p>
          <a:p>
            <a:pPr algn="ctr"/>
            <a:endParaRPr lang="en-US" sz="2000" i="1" dirty="0">
              <a:solidFill>
                <a:schemeClr val="tx1"/>
              </a:solidFill>
              <a:latin typeface="Century Gothic" panose="020B0502020202020204" pitchFamily="34" charset="0"/>
              <a:cs typeface="Calibri"/>
              <a:sym typeface="Calibri"/>
            </a:endParaRPr>
          </a:p>
          <a:p>
            <a:pPr algn="ctr"/>
            <a:endParaRPr lang="en-US" sz="2000" i="1" dirty="0">
              <a:solidFill>
                <a:schemeClr val="tx1"/>
              </a:solidFill>
              <a:latin typeface="Century Gothic" panose="020B0502020202020204" pitchFamily="34" charset="0"/>
              <a:cs typeface="Calibri"/>
              <a:sym typeface="Calibri"/>
            </a:endParaRPr>
          </a:p>
          <a:p>
            <a:pPr algn="ctr"/>
            <a:r>
              <a:rPr lang="en-US" sz="2000" i="1" dirty="0">
                <a:solidFill>
                  <a:schemeClr val="tx1"/>
                </a:solidFill>
                <a:latin typeface="Century Gothic" panose="020B0502020202020204" pitchFamily="34" charset="0"/>
                <a:cs typeface="Calibri"/>
                <a:sym typeface="Calibri"/>
              </a:rPr>
              <a:t>“We have a huge shortage when it comes to plumbers, electricians, etc. There are so many areas in CTE where kids could be really successful and own their own business and have a great life if they were willing to go into those programs”. </a:t>
            </a:r>
            <a:endParaRPr lang="en-US" sz="2000" b="0" i="1" u="none" strike="noStrike" cap="none" dirty="0">
              <a:solidFill>
                <a:schemeClr val="accent2"/>
              </a:solidFill>
              <a:latin typeface="Century Gothic" panose="020B0502020202020204" pitchFamily="34" charset="0"/>
              <a:ea typeface="Calibri"/>
              <a:cs typeface="Calibri"/>
              <a:sym typeface="Calibri"/>
            </a:endParaRPr>
          </a:p>
          <a:p>
            <a:pPr marL="0" marR="0" lvl="0" indent="0" algn="l" rtl="0">
              <a:lnSpc>
                <a:spcPct val="100000"/>
              </a:lnSpc>
              <a:spcBef>
                <a:spcPts val="0"/>
              </a:spcBef>
              <a:spcAft>
                <a:spcPts val="0"/>
              </a:spcAft>
              <a:buClr>
                <a:schemeClr val="accent3"/>
              </a:buClr>
              <a:buSzPts val="2800"/>
              <a:buFont typeface="Arial"/>
              <a:buNone/>
            </a:pPr>
            <a:endParaRPr lang="en-US" sz="2000" b="0" i="0" u="none" strike="noStrike" cap="none" dirty="0">
              <a:solidFill>
                <a:schemeClr val="accent2"/>
              </a:solidFill>
              <a:latin typeface="Century Gothic" panose="020B0502020202020204" pitchFamily="34" charset="0"/>
              <a:ea typeface="Calibri"/>
              <a:cs typeface="Calibri"/>
              <a:sym typeface="Calibri"/>
            </a:endParaRPr>
          </a:p>
        </p:txBody>
      </p:sp>
    </p:spTree>
    <p:extLst>
      <p:ext uri="{BB962C8B-B14F-4D97-AF65-F5344CB8AC3E}">
        <p14:creationId xmlns:p14="http://schemas.microsoft.com/office/powerpoint/2010/main" val="3412641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sp>
        <p:nvSpPr>
          <p:cNvPr id="1152" name="Google Shape;1152;p23"/>
          <p:cNvSpPr txBox="1">
            <a:spLocks noGrp="1"/>
          </p:cNvSpPr>
          <p:nvPr>
            <p:ph type="title"/>
          </p:nvPr>
        </p:nvSpPr>
        <p:spPr>
          <a:xfrm>
            <a:off x="524226" y="2850600"/>
            <a:ext cx="11079600" cy="1156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4800"/>
              <a:buFont typeface="Arial"/>
              <a:buNone/>
            </a:pPr>
            <a:r>
              <a:rPr lang="en-US" sz="4800" dirty="0">
                <a:latin typeface="Arial"/>
                <a:ea typeface="Arial"/>
                <a:cs typeface="Arial"/>
                <a:sym typeface="Arial"/>
              </a:rPr>
              <a:t>RQ2: Outcome Findings</a:t>
            </a:r>
            <a:endParaRPr dirty="0"/>
          </a:p>
        </p:txBody>
      </p:sp>
      <p:sp>
        <p:nvSpPr>
          <p:cNvPr id="1153" name="Google Shape;1153;p23"/>
          <p:cNvSpPr txBox="1">
            <a:spLocks noGrp="1"/>
          </p:cNvSpPr>
          <p:nvPr>
            <p:ph type="sldNum" idx="4294967295"/>
          </p:nvPr>
        </p:nvSpPr>
        <p:spPr>
          <a:xfrm>
            <a:off x="12644967" y="6216650"/>
            <a:ext cx="3611100" cy="2460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A8A8A8"/>
                </a:solidFill>
                <a:latin typeface="Calibri"/>
                <a:ea typeface="Calibri"/>
                <a:cs typeface="Calibri"/>
                <a:sym typeface="Calibri"/>
              </a:rPr>
              <a:t>12</a:t>
            </a:fld>
            <a:endParaRPr sz="1200" b="0" i="0" u="none" strike="noStrike" cap="none" dirty="0">
              <a:solidFill>
                <a:srgbClr val="A8A8A8"/>
              </a:solidFill>
              <a:latin typeface="Calibri"/>
              <a:ea typeface="Calibri"/>
              <a:cs typeface="Calibri"/>
              <a:sym typeface="Calibri"/>
            </a:endParaRPr>
          </a:p>
        </p:txBody>
      </p:sp>
      <p:sp>
        <p:nvSpPr>
          <p:cNvPr id="1154" name="Google Shape;1154;p23"/>
          <p:cNvSpPr txBox="1">
            <a:spLocks noGrp="1"/>
          </p:cNvSpPr>
          <p:nvPr>
            <p:ph type="sldNum" idx="12"/>
          </p:nvPr>
        </p:nvSpPr>
        <p:spPr>
          <a:xfrm>
            <a:off x="11237976" y="6254496"/>
            <a:ext cx="731700" cy="5250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300" b="0" i="0" u="none" strike="noStrike" cap="none">
                <a:solidFill>
                  <a:srgbClr val="FFFFFF"/>
                </a:solidFill>
                <a:latin typeface="Calibri"/>
                <a:ea typeface="Calibri"/>
                <a:cs typeface="Calibri"/>
                <a:sym typeface="Calibri"/>
              </a:rPr>
              <a:t>12</a:t>
            </a:fld>
            <a:endParaRPr sz="130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65431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5" name="Google Shape;1085;p10"/>
          <p:cNvSpPr txBox="1">
            <a:spLocks noGrp="1"/>
          </p:cNvSpPr>
          <p:nvPr>
            <p:ph type="sldNum" idx="12"/>
          </p:nvPr>
        </p:nvSpPr>
        <p:spPr>
          <a:xfrm>
            <a:off x="8981185" y="6216212"/>
            <a:ext cx="2707800" cy="246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A8A8A8"/>
                </a:solidFill>
                <a:latin typeface="Calibri"/>
                <a:ea typeface="Calibri"/>
                <a:cs typeface="Calibri"/>
                <a:sym typeface="Calibri"/>
              </a:rPr>
              <a:t>13</a:t>
            </a:fld>
            <a:endParaRPr sz="1200" b="0" i="0" u="none" strike="noStrike" cap="none" dirty="0">
              <a:solidFill>
                <a:srgbClr val="A8A8A8"/>
              </a:solidFill>
              <a:latin typeface="Calibri"/>
              <a:ea typeface="Calibri"/>
              <a:cs typeface="Calibri"/>
              <a:sym typeface="Calibri"/>
            </a:endParaRPr>
          </a:p>
        </p:txBody>
      </p:sp>
      <p:sp>
        <p:nvSpPr>
          <p:cNvPr id="1086" name="Google Shape;1086;p10"/>
          <p:cNvSpPr txBox="1">
            <a:spLocks noGrp="1"/>
          </p:cNvSpPr>
          <p:nvPr>
            <p:ph type="title"/>
          </p:nvPr>
        </p:nvSpPr>
        <p:spPr>
          <a:xfrm>
            <a:off x="394240" y="776574"/>
            <a:ext cx="11190000" cy="723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Arial"/>
              <a:buNone/>
            </a:pPr>
            <a:r>
              <a:rPr lang="en-US" sz="3600" b="1" dirty="0">
                <a:solidFill>
                  <a:srgbClr val="002060"/>
                </a:solidFill>
                <a:latin typeface="Century Gothic" panose="020B0502020202020204" pitchFamily="34" charset="0"/>
              </a:rPr>
              <a:t>Perceptions of Student Impact</a:t>
            </a:r>
            <a:endParaRPr b="1" dirty="0">
              <a:solidFill>
                <a:srgbClr val="002060"/>
              </a:solidFill>
              <a:latin typeface="Century Gothic" panose="020B0502020202020204" pitchFamily="34" charset="0"/>
            </a:endParaRPr>
          </a:p>
        </p:txBody>
      </p:sp>
      <p:sp>
        <p:nvSpPr>
          <p:cNvPr id="1088" name="Google Shape;1088;p10"/>
          <p:cNvSpPr/>
          <p:nvPr/>
        </p:nvSpPr>
        <p:spPr>
          <a:xfrm>
            <a:off x="7895528" y="4561763"/>
            <a:ext cx="485568" cy="444162"/>
          </a:xfrm>
          <a:prstGeom prst="diamond">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pic>
        <p:nvPicPr>
          <p:cNvPr id="4" name="Picture 3" descr="A logo with blue text&#10;&#10;Description automatically generated">
            <a:extLst>
              <a:ext uri="{FF2B5EF4-FFF2-40B4-BE49-F238E27FC236}">
                <a16:creationId xmlns:a16="http://schemas.microsoft.com/office/drawing/2014/main" id="{848385D2-5FBC-29E0-359B-80CB0EAAC37C}"/>
              </a:ext>
            </a:extLst>
          </p:cNvPr>
          <p:cNvPicPr>
            <a:picLocks noChangeAspect="1"/>
          </p:cNvPicPr>
          <p:nvPr/>
        </p:nvPicPr>
        <p:blipFill>
          <a:blip r:embed="rId3"/>
          <a:stretch>
            <a:fillRect/>
          </a:stretch>
        </p:blipFill>
        <p:spPr>
          <a:xfrm>
            <a:off x="8560799" y="84207"/>
            <a:ext cx="3465891" cy="523314"/>
          </a:xfrm>
          <a:prstGeom prst="rect">
            <a:avLst/>
          </a:prstGeom>
        </p:spPr>
      </p:pic>
      <p:graphicFrame>
        <p:nvGraphicFramePr>
          <p:cNvPr id="6" name="Table 5">
            <a:extLst>
              <a:ext uri="{FF2B5EF4-FFF2-40B4-BE49-F238E27FC236}">
                <a16:creationId xmlns:a16="http://schemas.microsoft.com/office/drawing/2014/main" id="{96D7CD43-E1F7-E10D-1075-E2C8DB01CC64}"/>
              </a:ext>
            </a:extLst>
          </p:cNvPr>
          <p:cNvGraphicFramePr>
            <a:graphicFrameLocks noGrp="1" noChangeAspect="1"/>
          </p:cNvGraphicFramePr>
          <p:nvPr>
            <p:extLst>
              <p:ext uri="{D42A27DB-BD31-4B8C-83A1-F6EECF244321}">
                <p14:modId xmlns:p14="http://schemas.microsoft.com/office/powerpoint/2010/main" val="1150048779"/>
              </p:ext>
            </p:extLst>
          </p:nvPr>
        </p:nvGraphicFramePr>
        <p:xfrm>
          <a:off x="6260920" y="1703899"/>
          <a:ext cx="5731963" cy="4758613"/>
        </p:xfrm>
        <a:graphic>
          <a:graphicData uri="http://schemas.openxmlformats.org/drawingml/2006/table">
            <a:tbl>
              <a:tblPr/>
              <a:tblGrid>
                <a:gridCol w="1246590">
                  <a:extLst>
                    <a:ext uri="{9D8B030D-6E8A-4147-A177-3AD203B41FA5}">
                      <a16:colId xmlns:a16="http://schemas.microsoft.com/office/drawing/2014/main" val="4182663868"/>
                    </a:ext>
                  </a:extLst>
                </a:gridCol>
                <a:gridCol w="1463040">
                  <a:extLst>
                    <a:ext uri="{9D8B030D-6E8A-4147-A177-3AD203B41FA5}">
                      <a16:colId xmlns:a16="http://schemas.microsoft.com/office/drawing/2014/main" val="3038593862"/>
                    </a:ext>
                  </a:extLst>
                </a:gridCol>
                <a:gridCol w="1578543">
                  <a:extLst>
                    <a:ext uri="{9D8B030D-6E8A-4147-A177-3AD203B41FA5}">
                      <a16:colId xmlns:a16="http://schemas.microsoft.com/office/drawing/2014/main" val="3172862188"/>
                    </a:ext>
                  </a:extLst>
                </a:gridCol>
                <a:gridCol w="1443790">
                  <a:extLst>
                    <a:ext uri="{9D8B030D-6E8A-4147-A177-3AD203B41FA5}">
                      <a16:colId xmlns:a16="http://schemas.microsoft.com/office/drawing/2014/main" val="328979980"/>
                    </a:ext>
                  </a:extLst>
                </a:gridCol>
              </a:tblGrid>
              <a:tr h="611363">
                <a:tc gridSpan="4">
                  <a:txBody>
                    <a:bodyPr/>
                    <a:lstStyle/>
                    <a:p>
                      <a:pPr marL="0" marR="0">
                        <a:lnSpc>
                          <a:spcPct val="115000"/>
                        </a:lnSpc>
                        <a:spcBef>
                          <a:spcPts val="0"/>
                        </a:spcBef>
                        <a:spcAft>
                          <a:spcPts val="0"/>
                        </a:spcAft>
                      </a:pPr>
                      <a:r>
                        <a:rPr lang="en-US" sz="1400" b="1" dirty="0">
                          <a:solidFill>
                            <a:srgbClr val="FFFFFF"/>
                          </a:solidFill>
                          <a:effectLst/>
                          <a:latin typeface="Roboto" panose="02000000000000000000" pitchFamily="2" charset="0"/>
                          <a:ea typeface="Roboto" panose="02000000000000000000" pitchFamily="2" charset="0"/>
                          <a:cs typeface="Roboto" panose="02000000000000000000" pitchFamily="2" charset="0"/>
                        </a:rPr>
                        <a:t>Staff perceptions of students participating in summer learning programs relative to non-participating students</a:t>
                      </a:r>
                      <a:endParaRPr lang="en-US" sz="1400" dirty="0">
                        <a:effectLst/>
                        <a:latin typeface="Roboto" panose="02000000000000000000" pitchFamily="2" charset="0"/>
                        <a:ea typeface="Roboto" panose="02000000000000000000" pitchFamily="2" charset="0"/>
                        <a:cs typeface="Roboto" panose="02000000000000000000" pitchFamily="2" charset="0"/>
                      </a:endParaRPr>
                    </a:p>
                  </a:txBody>
                  <a:tcPr marL="31750" marR="31750" marT="31750" marB="317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7942278"/>
                  </a:ext>
                </a:extLst>
              </a:tr>
              <a:tr h="866025">
                <a:tc>
                  <a:txBody>
                    <a:bodyPr/>
                    <a:lstStyle/>
                    <a:p>
                      <a:pPr marL="0" marR="0">
                        <a:lnSpc>
                          <a:spcPct val="115000"/>
                        </a:lnSpc>
                        <a:spcBef>
                          <a:spcPts val="0"/>
                        </a:spcBef>
                        <a:spcAft>
                          <a:spcPts val="0"/>
                        </a:spcAft>
                      </a:pPr>
                      <a:r>
                        <a:rPr lang="en-US" sz="1400" dirty="0">
                          <a:effectLst/>
                          <a:latin typeface="Roboto" panose="02000000000000000000" pitchFamily="2" charset="0"/>
                          <a:ea typeface="Roboto" panose="02000000000000000000" pitchFamily="2" charset="0"/>
                          <a:cs typeface="Roboto" panose="02000000000000000000" pitchFamily="2" charset="0"/>
                        </a:rPr>
                        <a:t> </a:t>
                      </a:r>
                    </a:p>
                  </a:txBody>
                  <a:tcPr marL="31750" marR="31750" marT="31750" marB="317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15000"/>
                        </a:lnSpc>
                        <a:spcBef>
                          <a:spcPts val="0"/>
                        </a:spcBef>
                        <a:spcAft>
                          <a:spcPts val="0"/>
                        </a:spcAft>
                      </a:pPr>
                      <a:r>
                        <a:rPr lang="en-US" sz="1400" b="1" dirty="0">
                          <a:solidFill>
                            <a:schemeClr val="bg2"/>
                          </a:solidFill>
                          <a:effectLst/>
                          <a:latin typeface="Roboto" panose="02000000000000000000" pitchFamily="2" charset="0"/>
                          <a:ea typeface="Roboto" panose="02000000000000000000" pitchFamily="2" charset="0"/>
                          <a:cs typeface="Roboto" panose="02000000000000000000" pitchFamily="2" charset="0"/>
                        </a:rPr>
                        <a:t>Higher Level </a:t>
                      </a:r>
                      <a:r>
                        <a:rPr lang="en-US" sz="1400" dirty="0">
                          <a:solidFill>
                            <a:schemeClr val="bg2"/>
                          </a:solidFill>
                          <a:effectLst/>
                          <a:latin typeface="Roboto" panose="02000000000000000000" pitchFamily="2" charset="0"/>
                          <a:ea typeface="Roboto" panose="02000000000000000000" pitchFamily="2" charset="0"/>
                          <a:cs typeface="Roboto" panose="02000000000000000000" pitchFamily="2" charset="0"/>
                        </a:rPr>
                        <a:t>(%) </a:t>
                      </a:r>
                    </a:p>
                  </a:txBody>
                  <a:tcPr marL="31750" marR="31750" marT="31750" marB="317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lang="en-US" sz="1400" b="1" dirty="0">
                          <a:solidFill>
                            <a:schemeClr val="bg2"/>
                          </a:solidFill>
                          <a:effectLst/>
                          <a:latin typeface="Roboto" panose="02000000000000000000" pitchFamily="2" charset="0"/>
                          <a:ea typeface="Roboto" panose="02000000000000000000" pitchFamily="2" charset="0"/>
                          <a:cs typeface="Roboto" panose="02000000000000000000" pitchFamily="2" charset="0"/>
                        </a:rPr>
                        <a:t>No Difference </a:t>
                      </a:r>
                      <a:r>
                        <a:rPr lang="en-US" sz="1400" dirty="0">
                          <a:solidFill>
                            <a:schemeClr val="bg2"/>
                          </a:solidFill>
                          <a:effectLst/>
                          <a:latin typeface="Roboto" panose="02000000000000000000" pitchFamily="2" charset="0"/>
                          <a:ea typeface="Roboto" panose="02000000000000000000" pitchFamily="2" charset="0"/>
                          <a:cs typeface="Roboto" panose="02000000000000000000" pitchFamily="2" charset="0"/>
                        </a:rPr>
                        <a:t>(%) </a:t>
                      </a:r>
                    </a:p>
                  </a:txBody>
                  <a:tcPr marL="31750" marR="31750" marT="31750" marB="317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15000"/>
                        </a:lnSpc>
                        <a:spcBef>
                          <a:spcPts val="0"/>
                        </a:spcBef>
                        <a:spcAft>
                          <a:spcPts val="0"/>
                        </a:spcAft>
                      </a:pPr>
                      <a:r>
                        <a:rPr lang="en-US" sz="1400" b="1" dirty="0">
                          <a:solidFill>
                            <a:schemeClr val="bg2"/>
                          </a:solidFill>
                          <a:effectLst/>
                          <a:latin typeface="Roboto" panose="02000000000000000000" pitchFamily="2" charset="0"/>
                          <a:ea typeface="Roboto" panose="02000000000000000000" pitchFamily="2" charset="0"/>
                          <a:cs typeface="Roboto" panose="02000000000000000000" pitchFamily="2" charset="0"/>
                        </a:rPr>
                        <a:t>Lower Level </a:t>
                      </a:r>
                      <a:r>
                        <a:rPr lang="en-US" sz="1400" b="0" dirty="0">
                          <a:solidFill>
                            <a:schemeClr val="bg2"/>
                          </a:solidFill>
                          <a:effectLst/>
                          <a:latin typeface="Roboto" panose="02000000000000000000" pitchFamily="2" charset="0"/>
                          <a:ea typeface="Roboto" panose="02000000000000000000" pitchFamily="2" charset="0"/>
                          <a:cs typeface="Roboto" panose="02000000000000000000" pitchFamily="2" charset="0"/>
                        </a:rPr>
                        <a:t>(%) </a:t>
                      </a:r>
                    </a:p>
                  </a:txBody>
                  <a:tcPr marL="31750" marR="31750" marT="31750" marB="317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4256831988"/>
                  </a:ext>
                </a:extLst>
              </a:tr>
              <a:tr h="594540">
                <a:tc>
                  <a:txBody>
                    <a:bodyPr/>
                    <a:lstStyle/>
                    <a:p>
                      <a:pPr marL="0" marR="0">
                        <a:lnSpc>
                          <a:spcPct val="115000"/>
                        </a:lnSpc>
                        <a:spcBef>
                          <a:spcPts val="0"/>
                        </a:spcBef>
                        <a:spcAft>
                          <a:spcPts val="0"/>
                        </a:spcAft>
                      </a:pPr>
                      <a:r>
                        <a:rPr lang="en-US" sz="1400" dirty="0">
                          <a:effectLst/>
                          <a:latin typeface="Roboto" panose="02000000000000000000" pitchFamily="2" charset="0"/>
                          <a:ea typeface="Roboto" panose="02000000000000000000" pitchFamily="2" charset="0"/>
                          <a:cs typeface="Roboto" panose="02000000000000000000" pitchFamily="2" charset="0"/>
                        </a:rPr>
                        <a:t>Engagement with teachers </a:t>
                      </a:r>
                    </a:p>
                  </a:txBody>
                  <a:tcPr marL="31750" marR="31750" marT="31750" marB="317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tx1"/>
                          </a:solidFill>
                          <a:effectLst/>
                          <a:latin typeface="Roboto" panose="02000000000000000000" pitchFamily="2" charset="0"/>
                          <a:ea typeface="Roboto" panose="02000000000000000000" pitchFamily="2" charset="0"/>
                          <a:cs typeface="Roboto" panose="02000000000000000000" pitchFamily="2" charset="0"/>
                        </a:rPr>
                        <a:t>68.75</a:t>
                      </a:r>
                    </a:p>
                  </a:txBody>
                  <a:tcPr marL="31750" marR="31750" marT="31750" marB="317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tx1"/>
                          </a:solidFill>
                          <a:effectLst/>
                          <a:latin typeface="Roboto" panose="02000000000000000000" pitchFamily="2" charset="0"/>
                          <a:ea typeface="Roboto" panose="02000000000000000000" pitchFamily="2" charset="0"/>
                          <a:cs typeface="Roboto" panose="02000000000000000000" pitchFamily="2" charset="0"/>
                        </a:rPr>
                        <a:t>31.25</a:t>
                      </a:r>
                    </a:p>
                  </a:txBody>
                  <a:tcPr marL="31750" marR="31750" marT="31750" marB="317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tx1"/>
                          </a:solidFill>
                          <a:effectLst/>
                          <a:latin typeface="Roboto" panose="02000000000000000000" pitchFamily="2" charset="0"/>
                          <a:ea typeface="Roboto" panose="02000000000000000000" pitchFamily="2" charset="0"/>
                          <a:cs typeface="Roboto" panose="02000000000000000000" pitchFamily="2" charset="0"/>
                        </a:rPr>
                        <a:t>0</a:t>
                      </a:r>
                    </a:p>
                  </a:txBody>
                  <a:tcPr marL="31750" marR="31750" marT="31750" marB="317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6887431"/>
                  </a:ext>
                </a:extLst>
              </a:tr>
              <a:tr h="332196">
                <a:tc>
                  <a:txBody>
                    <a:bodyPr/>
                    <a:lstStyle/>
                    <a:p>
                      <a:pPr marL="0" marR="0">
                        <a:lnSpc>
                          <a:spcPct val="115000"/>
                        </a:lnSpc>
                        <a:spcBef>
                          <a:spcPts val="0"/>
                        </a:spcBef>
                        <a:spcAft>
                          <a:spcPts val="0"/>
                        </a:spcAft>
                      </a:pPr>
                      <a:r>
                        <a:rPr lang="en-US" sz="1400" dirty="0">
                          <a:effectLst/>
                          <a:latin typeface="Roboto" panose="02000000000000000000" pitchFamily="2" charset="0"/>
                          <a:ea typeface="Roboto" panose="02000000000000000000" pitchFamily="2" charset="0"/>
                          <a:cs typeface="Roboto" panose="02000000000000000000" pitchFamily="2" charset="0"/>
                        </a:rPr>
                        <a:t>Engagement with peers </a:t>
                      </a:r>
                    </a:p>
                  </a:txBody>
                  <a:tcPr marL="31750" marR="31750" marT="31750" marB="317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tx1"/>
                          </a:solidFill>
                          <a:effectLst/>
                          <a:latin typeface="Roboto" panose="02000000000000000000" pitchFamily="2" charset="0"/>
                          <a:ea typeface="Roboto" panose="02000000000000000000" pitchFamily="2" charset="0"/>
                          <a:cs typeface="Roboto" panose="02000000000000000000" pitchFamily="2" charset="0"/>
                        </a:rPr>
                        <a:t>53.12</a:t>
                      </a:r>
                    </a:p>
                  </a:txBody>
                  <a:tcPr marL="31750" marR="31750" marT="31750" marB="317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tx1"/>
                          </a:solidFill>
                          <a:effectLst/>
                          <a:latin typeface="Roboto" panose="02000000000000000000" pitchFamily="2" charset="0"/>
                          <a:ea typeface="Roboto" panose="02000000000000000000" pitchFamily="2" charset="0"/>
                          <a:cs typeface="Roboto" panose="02000000000000000000" pitchFamily="2" charset="0"/>
                        </a:rPr>
                        <a:t>46.88</a:t>
                      </a:r>
                    </a:p>
                  </a:txBody>
                  <a:tcPr marL="31750" marR="31750" marT="31750" marB="317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tx1"/>
                          </a:solidFill>
                          <a:effectLst/>
                          <a:latin typeface="Roboto" panose="02000000000000000000" pitchFamily="2" charset="0"/>
                          <a:ea typeface="Roboto" panose="02000000000000000000" pitchFamily="2" charset="0"/>
                          <a:cs typeface="Roboto" panose="02000000000000000000" pitchFamily="2" charset="0"/>
                        </a:rPr>
                        <a:t>0</a:t>
                      </a:r>
                    </a:p>
                  </a:txBody>
                  <a:tcPr marL="31750" marR="31750" marT="31750" marB="317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5142709"/>
                  </a:ext>
                </a:extLst>
              </a:tr>
              <a:tr h="332196">
                <a:tc>
                  <a:txBody>
                    <a:bodyPr/>
                    <a:lstStyle/>
                    <a:p>
                      <a:pPr marL="0" marR="0">
                        <a:lnSpc>
                          <a:spcPct val="115000"/>
                        </a:lnSpc>
                        <a:spcBef>
                          <a:spcPts val="0"/>
                        </a:spcBef>
                        <a:spcAft>
                          <a:spcPts val="0"/>
                        </a:spcAft>
                      </a:pPr>
                      <a:r>
                        <a:rPr lang="en-US" sz="1400" dirty="0">
                          <a:effectLst/>
                          <a:latin typeface="Roboto" panose="02000000000000000000" pitchFamily="2" charset="0"/>
                          <a:ea typeface="Roboto" panose="02000000000000000000" pitchFamily="2" charset="0"/>
                          <a:cs typeface="Roboto" panose="02000000000000000000" pitchFamily="2" charset="0"/>
                        </a:rPr>
                        <a:t>Self-confidence</a:t>
                      </a:r>
                    </a:p>
                  </a:txBody>
                  <a:tcPr marL="31750" marR="31750" marT="31750" marB="317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tx1"/>
                          </a:solidFill>
                          <a:effectLst/>
                          <a:latin typeface="Roboto" panose="02000000000000000000" pitchFamily="2" charset="0"/>
                          <a:ea typeface="Roboto" panose="02000000000000000000" pitchFamily="2" charset="0"/>
                          <a:cs typeface="Roboto" panose="02000000000000000000" pitchFamily="2" charset="0"/>
                        </a:rPr>
                        <a:t>67.86</a:t>
                      </a:r>
                    </a:p>
                  </a:txBody>
                  <a:tcPr marL="31750" marR="31750" marT="31750" marB="317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tx1"/>
                          </a:solidFill>
                          <a:effectLst/>
                          <a:latin typeface="Roboto" panose="02000000000000000000" pitchFamily="2" charset="0"/>
                          <a:ea typeface="Roboto" panose="02000000000000000000" pitchFamily="2" charset="0"/>
                          <a:cs typeface="Roboto" panose="02000000000000000000" pitchFamily="2" charset="0"/>
                        </a:rPr>
                        <a:t>32.14</a:t>
                      </a:r>
                    </a:p>
                  </a:txBody>
                  <a:tcPr marL="31750" marR="31750" marT="31750" marB="317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tx1"/>
                          </a:solidFill>
                          <a:effectLst/>
                          <a:latin typeface="Roboto" panose="02000000000000000000" pitchFamily="2" charset="0"/>
                          <a:ea typeface="Roboto" panose="02000000000000000000" pitchFamily="2" charset="0"/>
                          <a:cs typeface="Roboto" panose="02000000000000000000" pitchFamily="2" charset="0"/>
                        </a:rPr>
                        <a:t>0</a:t>
                      </a:r>
                    </a:p>
                  </a:txBody>
                  <a:tcPr marL="31750" marR="31750" marT="31750" marB="317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5195451"/>
                  </a:ext>
                </a:extLst>
              </a:tr>
              <a:tr h="332196">
                <a:tc>
                  <a:txBody>
                    <a:bodyPr/>
                    <a:lstStyle/>
                    <a:p>
                      <a:pPr marL="0" marR="0">
                        <a:lnSpc>
                          <a:spcPct val="115000"/>
                        </a:lnSpc>
                        <a:spcBef>
                          <a:spcPts val="0"/>
                        </a:spcBef>
                        <a:spcAft>
                          <a:spcPts val="0"/>
                        </a:spcAft>
                      </a:pPr>
                      <a:r>
                        <a:rPr lang="en-US" sz="1400" dirty="0">
                          <a:effectLst/>
                          <a:latin typeface="Roboto" panose="02000000000000000000" pitchFamily="2" charset="0"/>
                          <a:ea typeface="Roboto" panose="02000000000000000000" pitchFamily="2" charset="0"/>
                          <a:cs typeface="Roboto" panose="02000000000000000000" pitchFamily="2" charset="0"/>
                        </a:rPr>
                        <a:t>Academic Engagement</a:t>
                      </a:r>
                    </a:p>
                  </a:txBody>
                  <a:tcPr marL="31750" marR="31750" marT="31750" marB="317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tx1"/>
                          </a:solidFill>
                          <a:effectLst/>
                          <a:latin typeface="Roboto" panose="02000000000000000000" pitchFamily="2" charset="0"/>
                          <a:ea typeface="Roboto" panose="02000000000000000000" pitchFamily="2" charset="0"/>
                          <a:cs typeface="Roboto" panose="02000000000000000000" pitchFamily="2" charset="0"/>
                        </a:rPr>
                        <a:t>62.5</a:t>
                      </a:r>
                    </a:p>
                  </a:txBody>
                  <a:tcPr marL="31750" marR="31750" marT="31750" marB="317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tx1"/>
                          </a:solidFill>
                          <a:effectLst/>
                          <a:latin typeface="Roboto" panose="02000000000000000000" pitchFamily="2" charset="0"/>
                          <a:ea typeface="Roboto" panose="02000000000000000000" pitchFamily="2" charset="0"/>
                          <a:cs typeface="Roboto" panose="02000000000000000000" pitchFamily="2" charset="0"/>
                        </a:rPr>
                        <a:t>34.38</a:t>
                      </a:r>
                    </a:p>
                  </a:txBody>
                  <a:tcPr marL="31750" marR="31750" marT="31750" marB="317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tx1"/>
                          </a:solidFill>
                          <a:effectLst/>
                          <a:latin typeface="Roboto" panose="02000000000000000000" pitchFamily="2" charset="0"/>
                          <a:ea typeface="Roboto" panose="02000000000000000000" pitchFamily="2" charset="0"/>
                          <a:cs typeface="Roboto" panose="02000000000000000000" pitchFamily="2" charset="0"/>
                        </a:rPr>
                        <a:t>3.13</a:t>
                      </a:r>
                    </a:p>
                  </a:txBody>
                  <a:tcPr marL="31750" marR="31750" marT="31750" marB="317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4591744"/>
                  </a:ext>
                </a:extLst>
              </a:tr>
              <a:tr h="332196">
                <a:tc>
                  <a:txBody>
                    <a:bodyPr/>
                    <a:lstStyle/>
                    <a:p>
                      <a:pPr marL="0" marR="0">
                        <a:lnSpc>
                          <a:spcPct val="115000"/>
                        </a:lnSpc>
                        <a:spcBef>
                          <a:spcPts val="0"/>
                        </a:spcBef>
                        <a:spcAft>
                          <a:spcPts val="0"/>
                        </a:spcAft>
                      </a:pPr>
                      <a:r>
                        <a:rPr lang="en-US" sz="1400" dirty="0">
                          <a:effectLst/>
                          <a:latin typeface="Roboto" panose="02000000000000000000" pitchFamily="2" charset="0"/>
                          <a:ea typeface="Roboto" panose="02000000000000000000" pitchFamily="2" charset="0"/>
                          <a:cs typeface="Roboto" panose="02000000000000000000" pitchFamily="2" charset="0"/>
                        </a:rPr>
                        <a:t>Academic Performance</a:t>
                      </a:r>
                    </a:p>
                  </a:txBody>
                  <a:tcPr marL="31750" marR="31750" marT="31750" marB="317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tx1"/>
                          </a:solidFill>
                          <a:effectLst/>
                          <a:latin typeface="Roboto" panose="02000000000000000000" pitchFamily="2" charset="0"/>
                          <a:ea typeface="Roboto" panose="02000000000000000000" pitchFamily="2" charset="0"/>
                          <a:cs typeface="Roboto" panose="02000000000000000000" pitchFamily="2" charset="0"/>
                        </a:rPr>
                        <a:t>62.5</a:t>
                      </a:r>
                    </a:p>
                  </a:txBody>
                  <a:tcPr marL="31750" marR="31750" marT="31750" marB="317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tx1"/>
                          </a:solidFill>
                          <a:effectLst/>
                          <a:latin typeface="Roboto" panose="02000000000000000000" pitchFamily="2" charset="0"/>
                          <a:ea typeface="Roboto" panose="02000000000000000000" pitchFamily="2" charset="0"/>
                          <a:cs typeface="Roboto" panose="02000000000000000000" pitchFamily="2" charset="0"/>
                        </a:rPr>
                        <a:t>34.38</a:t>
                      </a:r>
                    </a:p>
                  </a:txBody>
                  <a:tcPr marL="31750" marR="31750" marT="31750" marB="317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tx1"/>
                          </a:solidFill>
                          <a:effectLst/>
                          <a:latin typeface="Roboto" panose="02000000000000000000" pitchFamily="2" charset="0"/>
                          <a:ea typeface="Roboto" panose="02000000000000000000" pitchFamily="2" charset="0"/>
                          <a:cs typeface="Roboto" panose="02000000000000000000" pitchFamily="2" charset="0"/>
                        </a:rPr>
                        <a:t>3.13</a:t>
                      </a:r>
                    </a:p>
                  </a:txBody>
                  <a:tcPr marL="31750" marR="31750" marT="31750" marB="317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3102313"/>
                  </a:ext>
                </a:extLst>
              </a:tr>
              <a:tr h="332196">
                <a:tc>
                  <a:txBody>
                    <a:bodyPr/>
                    <a:lstStyle/>
                    <a:p>
                      <a:pPr marL="0" marR="0">
                        <a:lnSpc>
                          <a:spcPct val="115000"/>
                        </a:lnSpc>
                        <a:spcBef>
                          <a:spcPts val="0"/>
                        </a:spcBef>
                        <a:spcAft>
                          <a:spcPts val="0"/>
                        </a:spcAft>
                      </a:pPr>
                      <a:r>
                        <a:rPr lang="en-US" sz="1400" dirty="0">
                          <a:effectLst/>
                          <a:latin typeface="Roboto" panose="02000000000000000000" pitchFamily="2" charset="0"/>
                          <a:ea typeface="Roboto" panose="02000000000000000000" pitchFamily="2" charset="0"/>
                          <a:cs typeface="Roboto" panose="02000000000000000000" pitchFamily="2" charset="0"/>
                        </a:rPr>
                        <a:t>Disciplinary Issues</a:t>
                      </a:r>
                    </a:p>
                  </a:txBody>
                  <a:tcPr marL="31750" marR="31750" marT="31750" marB="317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tx1"/>
                          </a:solidFill>
                          <a:effectLst/>
                          <a:latin typeface="Roboto" panose="02000000000000000000" pitchFamily="2" charset="0"/>
                          <a:ea typeface="Roboto" panose="02000000000000000000" pitchFamily="2" charset="0"/>
                          <a:cs typeface="Roboto" panose="02000000000000000000" pitchFamily="2" charset="0"/>
                        </a:rPr>
                        <a:t>17.65</a:t>
                      </a:r>
                    </a:p>
                  </a:txBody>
                  <a:tcPr marL="31750" marR="31750" marT="31750" marB="317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tx1"/>
                          </a:solidFill>
                          <a:effectLst/>
                          <a:latin typeface="Roboto" panose="02000000000000000000" pitchFamily="2" charset="0"/>
                          <a:ea typeface="Roboto" panose="02000000000000000000" pitchFamily="2" charset="0"/>
                          <a:cs typeface="Roboto" panose="02000000000000000000" pitchFamily="2" charset="0"/>
                        </a:rPr>
                        <a:t>29.42</a:t>
                      </a:r>
                    </a:p>
                  </a:txBody>
                  <a:tcPr marL="31750" marR="31750" marT="31750" marB="317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tx1"/>
                          </a:solidFill>
                          <a:effectLst/>
                          <a:latin typeface="Roboto" panose="02000000000000000000" pitchFamily="2" charset="0"/>
                          <a:ea typeface="Roboto" panose="02000000000000000000" pitchFamily="2" charset="0"/>
                          <a:cs typeface="Roboto" panose="02000000000000000000" pitchFamily="2" charset="0"/>
                        </a:rPr>
                        <a:t>52.94</a:t>
                      </a:r>
                    </a:p>
                  </a:txBody>
                  <a:tcPr marL="31750" marR="31750" marT="31750" marB="317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0877305"/>
                  </a:ext>
                </a:extLst>
              </a:tr>
            </a:tbl>
          </a:graphicData>
        </a:graphic>
      </p:graphicFrame>
      <p:sp>
        <p:nvSpPr>
          <p:cNvPr id="7" name="Google Shape;1087;p10">
            <a:extLst>
              <a:ext uri="{FF2B5EF4-FFF2-40B4-BE49-F238E27FC236}">
                <a16:creationId xmlns:a16="http://schemas.microsoft.com/office/drawing/2014/main" id="{9BA88342-38D0-74D0-1127-4063A9B756C8}"/>
              </a:ext>
            </a:extLst>
          </p:cNvPr>
          <p:cNvSpPr txBox="1"/>
          <p:nvPr/>
        </p:nvSpPr>
        <p:spPr>
          <a:xfrm>
            <a:off x="342363" y="1580759"/>
            <a:ext cx="5774373" cy="4635453"/>
          </a:xfrm>
          <a:prstGeom prst="rect">
            <a:avLst/>
          </a:prstGeom>
          <a:noFill/>
          <a:ln>
            <a:noFill/>
          </a:ln>
        </p:spPr>
        <p:txBody>
          <a:bodyPr spcFirstLastPara="1" wrap="square" lIns="91425" tIns="45700" rIns="91425" bIns="45700" anchor="t" anchorCtr="0">
            <a:noAutofit/>
          </a:bodyPr>
          <a:lstStyle/>
          <a:p>
            <a:pPr marL="0" indent="0">
              <a:lnSpc>
                <a:spcPct val="115000"/>
              </a:lnSpc>
              <a:spcBef>
                <a:spcPts val="0"/>
              </a:spcBef>
              <a:buNone/>
            </a:pPr>
            <a:r>
              <a:rPr lang="en-US" sz="1600" b="1" dirty="0">
                <a:solidFill>
                  <a:schemeClr val="tx1"/>
                </a:solidFill>
                <a:latin typeface="Century Gothic" panose="020B0502020202020204" pitchFamily="34" charset="0"/>
                <a:ea typeface="Roboto" panose="02000000000000000000" pitchFamily="2" charset="0"/>
                <a:cs typeface="Roboto" panose="02000000000000000000" pitchFamily="2" charset="0"/>
              </a:rPr>
              <a:t>SEL Impacts</a:t>
            </a:r>
          </a:p>
          <a:p>
            <a:pPr marL="142875" indent="-142875">
              <a:lnSpc>
                <a:spcPct val="115000"/>
              </a:lnSpc>
              <a:spcBef>
                <a:spcPts val="0"/>
              </a:spcBef>
              <a:buClr>
                <a:srgbClr val="002060"/>
              </a:buClr>
              <a:buFont typeface="Courier New" panose="02070309020205020404" pitchFamily="49" charset="0"/>
              <a:buChar char="o"/>
            </a:pPr>
            <a:r>
              <a:rPr lang="en-US" dirty="0">
                <a:solidFill>
                  <a:schemeClr val="bg2"/>
                </a:solidFill>
                <a:latin typeface="Century Gothic" panose="020B0502020202020204" pitchFamily="34" charset="0"/>
                <a:ea typeface="Roboto" panose="02000000000000000000" pitchFamily="2" charset="0"/>
                <a:cs typeface="Roboto" panose="02000000000000000000" pitchFamily="2" charset="0"/>
              </a:rPr>
              <a:t>Teachers generally reported that students who participated in summer programming displayed stronger social skills than their peers that did not participate in summer programming. </a:t>
            </a:r>
          </a:p>
          <a:p>
            <a:pPr marL="142875" indent="-142875">
              <a:lnSpc>
                <a:spcPct val="115000"/>
              </a:lnSpc>
              <a:spcBef>
                <a:spcPts val="0"/>
              </a:spcBef>
              <a:buClr>
                <a:srgbClr val="002060"/>
              </a:buClr>
              <a:buFont typeface="Courier New" panose="02070309020205020404" pitchFamily="49" charset="0"/>
              <a:buChar char="o"/>
            </a:pPr>
            <a:endParaRPr lang="en-US" dirty="0">
              <a:solidFill>
                <a:schemeClr val="bg2"/>
              </a:solidFill>
              <a:latin typeface="Century Gothic" panose="020B0502020202020204" pitchFamily="34" charset="0"/>
              <a:ea typeface="Roboto" panose="02000000000000000000" pitchFamily="2" charset="0"/>
              <a:cs typeface="Roboto" panose="02000000000000000000" pitchFamily="2" charset="0"/>
            </a:endParaRPr>
          </a:p>
          <a:p>
            <a:pPr marL="142875" indent="-142875">
              <a:lnSpc>
                <a:spcPct val="115000"/>
              </a:lnSpc>
              <a:spcBef>
                <a:spcPts val="0"/>
              </a:spcBef>
              <a:buClr>
                <a:srgbClr val="002060"/>
              </a:buClr>
              <a:buFont typeface="Courier New" panose="02070309020205020404" pitchFamily="49" charset="0"/>
              <a:buChar char="o"/>
            </a:pPr>
            <a:r>
              <a:rPr lang="en-US" dirty="0">
                <a:solidFill>
                  <a:schemeClr val="bg2"/>
                </a:solidFill>
                <a:latin typeface="Century Gothic" panose="020B0502020202020204" pitchFamily="34" charset="0"/>
                <a:ea typeface="Roboto" panose="02000000000000000000" pitchFamily="2" charset="0"/>
                <a:cs typeface="Roboto" panose="02000000000000000000" pitchFamily="2" charset="0"/>
              </a:rPr>
              <a:t>Over two-thirds of teachers noted that participating students demonstrated greater engagement with teachers and self-confidence than their non-participating peers</a:t>
            </a:r>
          </a:p>
          <a:p>
            <a:pPr marL="142875" indent="-142875">
              <a:lnSpc>
                <a:spcPct val="115000"/>
              </a:lnSpc>
              <a:spcBef>
                <a:spcPts val="0"/>
              </a:spcBef>
              <a:buClr>
                <a:srgbClr val="002060"/>
              </a:buClr>
              <a:buFont typeface="Courier New" panose="02070309020205020404" pitchFamily="49" charset="0"/>
              <a:buChar char="o"/>
            </a:pPr>
            <a:endParaRPr lang="en-US" dirty="0">
              <a:solidFill>
                <a:schemeClr val="bg2"/>
              </a:solidFill>
              <a:latin typeface="Century Gothic" panose="020B0502020202020204" pitchFamily="34" charset="0"/>
              <a:ea typeface="Roboto" panose="02000000000000000000" pitchFamily="2" charset="0"/>
              <a:cs typeface="Roboto" panose="02000000000000000000" pitchFamily="2" charset="0"/>
            </a:endParaRPr>
          </a:p>
          <a:p>
            <a:pPr marL="142875" indent="-142875">
              <a:lnSpc>
                <a:spcPct val="115000"/>
              </a:lnSpc>
              <a:spcBef>
                <a:spcPts val="0"/>
              </a:spcBef>
              <a:buClr>
                <a:srgbClr val="002060"/>
              </a:buClr>
              <a:buFont typeface="Courier New" panose="02070309020205020404" pitchFamily="49" charset="0"/>
              <a:buChar char="o"/>
            </a:pPr>
            <a:r>
              <a:rPr lang="en-US" dirty="0">
                <a:solidFill>
                  <a:schemeClr val="bg2"/>
                </a:solidFill>
                <a:latin typeface="Century Gothic" panose="020B0502020202020204" pitchFamily="34" charset="0"/>
                <a:ea typeface="Roboto" panose="02000000000000000000" pitchFamily="2" charset="0"/>
                <a:cs typeface="Roboto" panose="02000000000000000000" pitchFamily="2" charset="0"/>
              </a:rPr>
              <a:t>Over half of respondents reported that participating students demonstrated more engagement with their peers</a:t>
            </a:r>
          </a:p>
          <a:p>
            <a:pPr marL="0" indent="0">
              <a:lnSpc>
                <a:spcPct val="115000"/>
              </a:lnSpc>
              <a:spcBef>
                <a:spcPts val="0"/>
              </a:spcBef>
              <a:buNone/>
            </a:pPr>
            <a:endParaRPr lang="en-US" dirty="0">
              <a:solidFill>
                <a:srgbClr val="002060"/>
              </a:solidFill>
              <a:latin typeface="Century Gothic" panose="020B0502020202020204" pitchFamily="34" charset="0"/>
              <a:ea typeface="Roboto" panose="02000000000000000000" pitchFamily="2" charset="0"/>
              <a:cs typeface="Roboto" panose="02000000000000000000" pitchFamily="2" charset="0"/>
            </a:endParaRPr>
          </a:p>
          <a:p>
            <a:pPr marL="0" indent="0">
              <a:lnSpc>
                <a:spcPct val="115000"/>
              </a:lnSpc>
              <a:spcBef>
                <a:spcPts val="0"/>
              </a:spcBef>
              <a:buNone/>
            </a:pPr>
            <a:r>
              <a:rPr lang="en-US" sz="1600" b="1" dirty="0">
                <a:solidFill>
                  <a:schemeClr val="tx1"/>
                </a:solidFill>
                <a:latin typeface="Century Gothic" panose="020B0502020202020204" pitchFamily="34" charset="0"/>
                <a:ea typeface="Roboto" panose="02000000000000000000" pitchFamily="2" charset="0"/>
                <a:cs typeface="Roboto" panose="02000000000000000000" pitchFamily="2" charset="0"/>
              </a:rPr>
              <a:t>Academic Impact</a:t>
            </a:r>
            <a:r>
              <a:rPr lang="en-US" b="1" dirty="0">
                <a:solidFill>
                  <a:schemeClr val="tx1"/>
                </a:solidFill>
                <a:latin typeface="Century Gothic" panose="020B0502020202020204" pitchFamily="34" charset="0"/>
                <a:ea typeface="Roboto" panose="02000000000000000000" pitchFamily="2" charset="0"/>
                <a:cs typeface="Roboto" panose="02000000000000000000" pitchFamily="2" charset="0"/>
              </a:rPr>
              <a:t>s</a:t>
            </a:r>
          </a:p>
          <a:p>
            <a:pPr marL="142875" indent="-142875">
              <a:lnSpc>
                <a:spcPct val="115000"/>
              </a:lnSpc>
              <a:spcBef>
                <a:spcPts val="0"/>
              </a:spcBef>
              <a:buClr>
                <a:srgbClr val="002060"/>
              </a:buClr>
              <a:buFont typeface="Courier New" panose="02070309020205020404" pitchFamily="49" charset="0"/>
              <a:buChar char="o"/>
            </a:pPr>
            <a:r>
              <a:rPr lang="en-US" dirty="0">
                <a:solidFill>
                  <a:schemeClr val="bg2"/>
                </a:solidFill>
                <a:latin typeface="Century Gothic" panose="020B0502020202020204" pitchFamily="34" charset="0"/>
                <a:ea typeface="Roboto" panose="02000000000000000000" pitchFamily="2" charset="0"/>
                <a:cs typeface="Roboto" panose="02000000000000000000" pitchFamily="2" charset="0"/>
              </a:rPr>
              <a:t>Nearly two-thirds of teachers reported higher levels of academic engagement and performance for participating students</a:t>
            </a:r>
          </a:p>
          <a:p>
            <a:pPr marL="142875" indent="-142875">
              <a:lnSpc>
                <a:spcPct val="115000"/>
              </a:lnSpc>
              <a:spcBef>
                <a:spcPts val="0"/>
              </a:spcBef>
              <a:buFont typeface="Courier New" panose="02070309020205020404" pitchFamily="49" charset="0"/>
              <a:buChar char="o"/>
            </a:pPr>
            <a:endParaRPr lang="en-US" dirty="0">
              <a:solidFill>
                <a:schemeClr val="bg2"/>
              </a:solidFill>
              <a:latin typeface="Century Gothic" panose="020B0502020202020204" pitchFamily="34" charset="0"/>
              <a:ea typeface="Roboto" panose="02000000000000000000" pitchFamily="2" charset="0"/>
              <a:cs typeface="Roboto" panose="02000000000000000000" pitchFamily="2" charset="0"/>
            </a:endParaRPr>
          </a:p>
          <a:p>
            <a:pPr marL="142875" indent="-142875">
              <a:lnSpc>
                <a:spcPct val="115000"/>
              </a:lnSpc>
              <a:spcBef>
                <a:spcPts val="0"/>
              </a:spcBef>
              <a:buClr>
                <a:srgbClr val="002060"/>
              </a:buClr>
              <a:buFont typeface="Courier New" panose="02070309020205020404" pitchFamily="49" charset="0"/>
              <a:buChar char="o"/>
            </a:pPr>
            <a:r>
              <a:rPr lang="en-US" dirty="0">
                <a:solidFill>
                  <a:schemeClr val="bg2"/>
                </a:solidFill>
                <a:latin typeface="Century Gothic" panose="020B0502020202020204" pitchFamily="34" charset="0"/>
                <a:ea typeface="Roboto" panose="02000000000000000000" pitchFamily="2" charset="0"/>
                <a:cs typeface="Roboto" panose="02000000000000000000" pitchFamily="2" charset="0"/>
              </a:rPr>
              <a:t>Over half of teachers reported that participating students demonstrated fewer disciplinary issues than their non-participating peers </a:t>
            </a:r>
          </a:p>
          <a:p>
            <a:pPr marL="0" marR="0" lvl="0" indent="0" algn="l" rtl="0">
              <a:lnSpc>
                <a:spcPct val="100000"/>
              </a:lnSpc>
              <a:spcBef>
                <a:spcPts val="0"/>
              </a:spcBef>
              <a:spcAft>
                <a:spcPts val="0"/>
              </a:spcAft>
              <a:buClr>
                <a:schemeClr val="accent3"/>
              </a:buClr>
              <a:buSzPts val="2800"/>
              <a:buFont typeface="Arial"/>
              <a:buNone/>
            </a:pPr>
            <a:endParaRPr lang="en-US" b="0" i="0" u="none" strike="noStrike" cap="none" dirty="0">
              <a:solidFill>
                <a:schemeClr val="accent2"/>
              </a:solidFill>
              <a:latin typeface="Century Gothic" panose="020B0502020202020204" pitchFamily="34" charset="0"/>
              <a:ea typeface="Calibri"/>
              <a:cs typeface="Calibri"/>
              <a:sym typeface="Calibri"/>
            </a:endParaRPr>
          </a:p>
        </p:txBody>
      </p:sp>
    </p:spTree>
    <p:extLst>
      <p:ext uri="{BB962C8B-B14F-4D97-AF65-F5344CB8AC3E}">
        <p14:creationId xmlns:p14="http://schemas.microsoft.com/office/powerpoint/2010/main" val="990006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7"/>
        <p:cNvGrpSpPr/>
        <p:nvPr/>
      </p:nvGrpSpPr>
      <p:grpSpPr>
        <a:xfrm>
          <a:off x="0" y="0"/>
          <a:ext cx="0" cy="0"/>
          <a:chOff x="0" y="0"/>
          <a:chExt cx="0" cy="0"/>
        </a:xfrm>
      </p:grpSpPr>
      <p:sp>
        <p:nvSpPr>
          <p:cNvPr id="1558" name="Google Shape;1558;p148"/>
          <p:cNvSpPr txBox="1">
            <a:spLocks noGrp="1"/>
          </p:cNvSpPr>
          <p:nvPr>
            <p:ph type="sldNum" idx="12"/>
          </p:nvPr>
        </p:nvSpPr>
        <p:spPr>
          <a:xfrm>
            <a:off x="9216460" y="6256987"/>
            <a:ext cx="2707800" cy="246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A8A8A8"/>
                </a:solidFill>
                <a:latin typeface="Calibri"/>
                <a:ea typeface="Calibri"/>
                <a:cs typeface="Calibri"/>
                <a:sym typeface="Calibri"/>
              </a:rPr>
              <a:t>14</a:t>
            </a:fld>
            <a:endParaRPr sz="1200" b="0" i="0" u="none" strike="noStrike" cap="none" dirty="0">
              <a:solidFill>
                <a:srgbClr val="A8A8A8"/>
              </a:solidFill>
              <a:latin typeface="Calibri"/>
              <a:ea typeface="Calibri"/>
              <a:cs typeface="Calibri"/>
              <a:sym typeface="Calibri"/>
            </a:endParaRPr>
          </a:p>
        </p:txBody>
      </p:sp>
      <p:sp>
        <p:nvSpPr>
          <p:cNvPr id="1561" name="Google Shape;1561;p148"/>
          <p:cNvSpPr txBox="1"/>
          <p:nvPr/>
        </p:nvSpPr>
        <p:spPr>
          <a:xfrm>
            <a:off x="449580" y="1615432"/>
            <a:ext cx="10713720"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alibri"/>
                <a:ea typeface="Calibri"/>
                <a:cs typeface="Calibri"/>
                <a:sym typeface="Calibri"/>
              </a:rPr>
              <a:t>School &amp; district staff spoke to the danger of even falling one or two credits behind given stigma of grade retention, and thus the protective factor of credit recovery summer program</a:t>
            </a:r>
            <a:endParaRPr sz="2400" b="0" i="0" u="none" strike="noStrike" cap="none" dirty="0">
              <a:solidFill>
                <a:schemeClr val="dk1"/>
              </a:solidFill>
              <a:latin typeface="Calibri"/>
              <a:ea typeface="Calibri"/>
              <a:cs typeface="Calibri"/>
              <a:sym typeface="Calibri"/>
            </a:endParaRPr>
          </a:p>
        </p:txBody>
      </p:sp>
      <p:sp>
        <p:nvSpPr>
          <p:cNvPr id="1562" name="Google Shape;1562;p148"/>
          <p:cNvSpPr/>
          <p:nvPr/>
        </p:nvSpPr>
        <p:spPr>
          <a:xfrm>
            <a:off x="391967" y="3216562"/>
            <a:ext cx="10941051" cy="2934855"/>
          </a:xfrm>
          <a:prstGeom prst="wedgeRoundRectCallout">
            <a:avLst>
              <a:gd name="adj1" fmla="val -1174"/>
              <a:gd name="adj2" fmla="val 66200"/>
              <a:gd name="adj3" fmla="val 16667"/>
            </a:avLst>
          </a:prstGeom>
          <a:noFill/>
          <a:ln w="38100" cap="flat" cmpd="sng">
            <a:solidFill>
              <a:schemeClr val="dk1"/>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latin typeface="Calibri"/>
              <a:ea typeface="Calibri"/>
              <a:cs typeface="Calibri"/>
              <a:sym typeface="Calibri"/>
            </a:endParaRPr>
          </a:p>
        </p:txBody>
      </p:sp>
      <p:sp>
        <p:nvSpPr>
          <p:cNvPr id="1563" name="Google Shape;1563;p148"/>
          <p:cNvSpPr txBox="1"/>
          <p:nvPr/>
        </p:nvSpPr>
        <p:spPr>
          <a:xfrm>
            <a:off x="1234440" y="3931920"/>
            <a:ext cx="880872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Calibri"/>
                <a:ea typeface="Calibri"/>
                <a:cs typeface="Calibri"/>
                <a:sym typeface="Calibri"/>
              </a:rPr>
              <a:t> </a:t>
            </a:r>
            <a:endParaRPr dirty="0"/>
          </a:p>
        </p:txBody>
      </p:sp>
      <p:sp>
        <p:nvSpPr>
          <p:cNvPr id="1564" name="Google Shape;1564;p148"/>
          <p:cNvSpPr txBox="1"/>
          <p:nvPr/>
        </p:nvSpPr>
        <p:spPr>
          <a:xfrm>
            <a:off x="552371" y="3394705"/>
            <a:ext cx="10697520" cy="2554505"/>
          </a:xfrm>
          <a:prstGeom prst="rect">
            <a:avLst/>
          </a:prstGeom>
          <a:noFill/>
          <a:ln>
            <a:noFill/>
          </a:ln>
        </p:spPr>
        <p:txBody>
          <a:bodyPr spcFirstLastPara="1" wrap="square" lIns="91425" tIns="45700" rIns="91425" bIns="45700" anchor="t" anchorCtr="0">
            <a:spAutoFit/>
          </a:bodyPr>
          <a:lstStyle/>
          <a:p>
            <a:pPr rtl="0" fontAlgn="base">
              <a:spcBef>
                <a:spcPts val="0"/>
              </a:spcBef>
              <a:spcAft>
                <a:spcPts val="0"/>
              </a:spcAft>
            </a:pPr>
            <a:r>
              <a:rPr lang="en-US" sz="2000" b="0" i="1" u="none" strike="noStrike" dirty="0">
                <a:solidFill>
                  <a:schemeClr val="bg2"/>
                </a:solidFill>
                <a:effectLst/>
                <a:latin typeface="Century Gothic" panose="020B0502020202020204" pitchFamily="34" charset="0"/>
                <a:ea typeface="Roboto" panose="02000000000000000000" pitchFamily="2" charset="0"/>
                <a:cs typeface="Roboto" panose="02000000000000000000" pitchFamily="2" charset="0"/>
              </a:rPr>
              <a:t>“It’s about seeing kids being able to be promoted. I think that’s a key in keeping students on track toward graduation. Once they get behind, it’s trying to dig out of a hole, whereas, if you can keep them on grade level and moving forward, the likelihood of seeing them cross that stage at graduation time is really increased….To come back that 5</a:t>
            </a:r>
            <a:r>
              <a:rPr lang="en-US" sz="2000" b="0" i="1" u="none" strike="noStrike" baseline="30000" dirty="0">
                <a:solidFill>
                  <a:schemeClr val="bg2"/>
                </a:solidFill>
                <a:effectLst/>
                <a:latin typeface="Century Gothic" panose="020B0502020202020204" pitchFamily="34" charset="0"/>
                <a:ea typeface="Roboto" panose="02000000000000000000" pitchFamily="2" charset="0"/>
                <a:cs typeface="Roboto" panose="02000000000000000000" pitchFamily="2" charset="0"/>
              </a:rPr>
              <a:t>th</a:t>
            </a:r>
            <a:r>
              <a:rPr lang="en-US" sz="2000" b="0" i="1" u="none" strike="noStrike" dirty="0">
                <a:solidFill>
                  <a:schemeClr val="bg2"/>
                </a:solidFill>
                <a:effectLst/>
                <a:latin typeface="Century Gothic" panose="020B0502020202020204" pitchFamily="34" charset="0"/>
                <a:ea typeface="Roboto" panose="02000000000000000000" pitchFamily="2" charset="0"/>
                <a:cs typeface="Roboto" panose="02000000000000000000" pitchFamily="2" charset="0"/>
              </a:rPr>
              <a:t> year and everybody you hung around with is gone and you’re the old person on campus, </a:t>
            </a:r>
            <a:r>
              <a:rPr lang="en-US" sz="2000" b="1" i="1" u="none" strike="noStrike" dirty="0">
                <a:solidFill>
                  <a:schemeClr val="tx1"/>
                </a:solidFill>
                <a:effectLst/>
                <a:latin typeface="Century Gothic" panose="020B0502020202020204" pitchFamily="34" charset="0"/>
                <a:ea typeface="Roboto" panose="02000000000000000000" pitchFamily="2" charset="0"/>
                <a:cs typeface="Roboto" panose="02000000000000000000" pitchFamily="2" charset="0"/>
              </a:rPr>
              <a:t>that’s hard to entice those kids to come back, even if they’re one or two credits short. They’d rather walk away from it than go back </a:t>
            </a:r>
            <a:r>
              <a:rPr lang="en-US" sz="2000" b="0" i="1" u="none" strike="noStrike" dirty="0">
                <a:solidFill>
                  <a:schemeClr val="bg2"/>
                </a:solidFill>
                <a:effectLst/>
                <a:latin typeface="Century Gothic" panose="020B0502020202020204" pitchFamily="34" charset="0"/>
                <a:ea typeface="Roboto" panose="02000000000000000000" pitchFamily="2" charset="0"/>
                <a:cs typeface="Roboto" panose="02000000000000000000" pitchFamily="2" charset="0"/>
              </a:rPr>
              <a:t>and face that scenario of going back after having been there 4 years</a:t>
            </a:r>
            <a:endParaRPr lang="en-US" sz="2000" b="0" i="0" u="none" strike="noStrike" dirty="0">
              <a:solidFill>
                <a:schemeClr val="bg2"/>
              </a:solidFill>
              <a:effectLst/>
              <a:latin typeface="Century Gothic" panose="020B0502020202020204" pitchFamily="34" charset="0"/>
              <a:ea typeface="Roboto" panose="02000000000000000000" pitchFamily="2" charset="0"/>
              <a:cs typeface="Roboto" panose="02000000000000000000" pitchFamily="2" charset="0"/>
            </a:endParaRPr>
          </a:p>
        </p:txBody>
      </p:sp>
      <p:sp>
        <p:nvSpPr>
          <p:cNvPr id="4" name="Google Shape;1086;p10">
            <a:extLst>
              <a:ext uri="{FF2B5EF4-FFF2-40B4-BE49-F238E27FC236}">
                <a16:creationId xmlns:a16="http://schemas.microsoft.com/office/drawing/2014/main" id="{53194D38-28D3-0791-39F8-C2BAF201AE2A}"/>
              </a:ext>
            </a:extLst>
          </p:cNvPr>
          <p:cNvSpPr txBox="1">
            <a:spLocks noGrp="1"/>
          </p:cNvSpPr>
          <p:nvPr>
            <p:ph type="title"/>
          </p:nvPr>
        </p:nvSpPr>
        <p:spPr>
          <a:xfrm>
            <a:off x="394240" y="776574"/>
            <a:ext cx="11190000" cy="723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Arial"/>
              <a:buNone/>
            </a:pPr>
            <a:r>
              <a:rPr lang="en-US" b="1" dirty="0">
                <a:solidFill>
                  <a:srgbClr val="002060"/>
                </a:solidFill>
                <a:latin typeface="Century Gothic" panose="020B0502020202020204" pitchFamily="34" charset="0"/>
              </a:rPr>
              <a:t>Academic Outcomes – Dropout Prevention</a:t>
            </a:r>
            <a:endParaRPr b="1" dirty="0">
              <a:solidFill>
                <a:srgbClr val="002060"/>
              </a:solidFill>
              <a:latin typeface="Century Gothic" panose="020B0502020202020204" pitchFamily="34" charset="0"/>
            </a:endParaRPr>
          </a:p>
        </p:txBody>
      </p:sp>
      <p:pic>
        <p:nvPicPr>
          <p:cNvPr id="5" name="Picture 4" descr="A logo with blue text&#10;&#10;Description automatically generated">
            <a:extLst>
              <a:ext uri="{FF2B5EF4-FFF2-40B4-BE49-F238E27FC236}">
                <a16:creationId xmlns:a16="http://schemas.microsoft.com/office/drawing/2014/main" id="{E1106A48-A45C-CF0E-1E83-717470930CD5}"/>
              </a:ext>
            </a:extLst>
          </p:cNvPr>
          <p:cNvPicPr>
            <a:picLocks noChangeAspect="1"/>
          </p:cNvPicPr>
          <p:nvPr/>
        </p:nvPicPr>
        <p:blipFill>
          <a:blip r:embed="rId3"/>
          <a:stretch>
            <a:fillRect/>
          </a:stretch>
        </p:blipFill>
        <p:spPr>
          <a:xfrm>
            <a:off x="8560799" y="84207"/>
            <a:ext cx="3465891" cy="523314"/>
          </a:xfrm>
          <a:prstGeom prst="rect">
            <a:avLst/>
          </a:prstGeom>
        </p:spPr>
      </p:pic>
    </p:spTree>
    <p:extLst>
      <p:ext uri="{BB962C8B-B14F-4D97-AF65-F5344CB8AC3E}">
        <p14:creationId xmlns:p14="http://schemas.microsoft.com/office/powerpoint/2010/main" val="2689110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7"/>
        <p:cNvGrpSpPr/>
        <p:nvPr/>
      </p:nvGrpSpPr>
      <p:grpSpPr>
        <a:xfrm>
          <a:off x="0" y="0"/>
          <a:ext cx="0" cy="0"/>
          <a:chOff x="0" y="0"/>
          <a:chExt cx="0" cy="0"/>
        </a:xfrm>
      </p:grpSpPr>
      <p:sp>
        <p:nvSpPr>
          <p:cNvPr id="1558" name="Google Shape;1558;p148"/>
          <p:cNvSpPr txBox="1">
            <a:spLocks noGrp="1"/>
          </p:cNvSpPr>
          <p:nvPr>
            <p:ph type="sldNum" idx="12"/>
          </p:nvPr>
        </p:nvSpPr>
        <p:spPr>
          <a:xfrm>
            <a:off x="9216460" y="6256987"/>
            <a:ext cx="2707800" cy="246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A8A8A8"/>
                </a:solidFill>
                <a:latin typeface="Calibri"/>
                <a:ea typeface="Calibri"/>
                <a:cs typeface="Calibri"/>
                <a:sym typeface="Calibri"/>
              </a:rPr>
              <a:t>15</a:t>
            </a:fld>
            <a:endParaRPr sz="1200" b="0" i="0" u="none" strike="noStrike" cap="none" dirty="0">
              <a:solidFill>
                <a:srgbClr val="A8A8A8"/>
              </a:solidFill>
              <a:latin typeface="Calibri"/>
              <a:ea typeface="Calibri"/>
              <a:cs typeface="Calibri"/>
              <a:sym typeface="Calibri"/>
            </a:endParaRPr>
          </a:p>
        </p:txBody>
      </p:sp>
      <p:sp>
        <p:nvSpPr>
          <p:cNvPr id="1561" name="Google Shape;1561;p148"/>
          <p:cNvSpPr txBox="1"/>
          <p:nvPr/>
        </p:nvSpPr>
        <p:spPr>
          <a:xfrm>
            <a:off x="394240" y="1621324"/>
            <a:ext cx="10713720"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0" i="0" u="none" strike="noStrike" cap="none" dirty="0">
                <a:solidFill>
                  <a:schemeClr val="dk1"/>
                </a:solidFill>
                <a:latin typeface="Century Gothic" panose="020B0502020202020204" pitchFamily="34" charset="0"/>
                <a:ea typeface="Calibri"/>
                <a:cs typeface="Calibri"/>
                <a:sym typeface="Calibri"/>
              </a:rPr>
              <a:t>Students who participated in the Career Accelerator program sought out courses aligned with their professional interest.</a:t>
            </a:r>
          </a:p>
          <a:p>
            <a:pPr marL="0" marR="0" lvl="0" indent="0" algn="l" rtl="0">
              <a:lnSpc>
                <a:spcPct val="100000"/>
              </a:lnSpc>
              <a:spcBef>
                <a:spcPts val="0"/>
              </a:spcBef>
              <a:spcAft>
                <a:spcPts val="0"/>
              </a:spcAft>
              <a:buClr>
                <a:srgbClr val="000000"/>
              </a:buClr>
              <a:buSzPts val="2400"/>
              <a:buFont typeface="Arial"/>
              <a:buNone/>
            </a:pPr>
            <a:endParaRPr lang="en-US" sz="1600" b="0" i="0" u="none" strike="noStrike" cap="none" dirty="0">
              <a:solidFill>
                <a:schemeClr val="dk1"/>
              </a:solidFill>
              <a:latin typeface="Century Gothic" panose="020B0502020202020204" pitchFamily="34" charset="0"/>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1600" dirty="0">
                <a:solidFill>
                  <a:schemeClr val="dk1"/>
                </a:solidFill>
                <a:latin typeface="Century Gothic" panose="020B0502020202020204" pitchFamily="34" charset="0"/>
                <a:ea typeface="Calibri"/>
                <a:cs typeface="Calibri"/>
                <a:sym typeface="Calibri"/>
              </a:rPr>
              <a:t>-</a:t>
            </a:r>
            <a:r>
              <a:rPr lang="en-US" sz="1600" b="0" i="0" u="none" strike="noStrike" cap="none" dirty="0">
                <a:solidFill>
                  <a:schemeClr val="dk1"/>
                </a:solidFill>
                <a:latin typeface="Century Gothic" panose="020B0502020202020204" pitchFamily="34" charset="0"/>
                <a:ea typeface="Calibri"/>
                <a:cs typeface="Calibri"/>
                <a:sym typeface="Calibri"/>
              </a:rPr>
              <a:t> </a:t>
            </a:r>
            <a:r>
              <a:rPr lang="en-US" sz="1600" dirty="0">
                <a:solidFill>
                  <a:schemeClr val="dk1"/>
                </a:solidFill>
                <a:latin typeface="Century Gothic" panose="020B0502020202020204" pitchFamily="34" charset="0"/>
                <a:ea typeface="Calibri"/>
                <a:cs typeface="Calibri"/>
                <a:sym typeface="Calibri"/>
              </a:rPr>
              <a:t>A</a:t>
            </a:r>
            <a:r>
              <a:rPr lang="en-US" sz="1600" b="0" i="0" u="none" strike="noStrike" cap="none" dirty="0">
                <a:solidFill>
                  <a:schemeClr val="dk1"/>
                </a:solidFill>
                <a:latin typeface="Century Gothic" panose="020B0502020202020204" pitchFamily="34" charset="0"/>
                <a:ea typeface="Calibri"/>
                <a:cs typeface="Calibri"/>
                <a:sym typeface="Calibri"/>
              </a:rPr>
              <a:t>lso contributed to student academic engagement by providing a tangible link between school and careers. Several students described how the program helped them determine which classes specifically supported their career interest. </a:t>
            </a:r>
          </a:p>
        </p:txBody>
      </p:sp>
      <p:sp>
        <p:nvSpPr>
          <p:cNvPr id="1562" name="Google Shape;1562;p148"/>
          <p:cNvSpPr/>
          <p:nvPr/>
        </p:nvSpPr>
        <p:spPr>
          <a:xfrm>
            <a:off x="1174459" y="3417535"/>
            <a:ext cx="10158559" cy="2733882"/>
          </a:xfrm>
          <a:prstGeom prst="wedgeRoundRectCallout">
            <a:avLst>
              <a:gd name="adj1" fmla="val -1174"/>
              <a:gd name="adj2" fmla="val 66200"/>
              <a:gd name="adj3" fmla="val 16667"/>
            </a:avLst>
          </a:prstGeom>
          <a:noFill/>
          <a:ln w="38100" cap="flat" cmpd="sng">
            <a:solidFill>
              <a:schemeClr val="dk1"/>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latin typeface="Calibri"/>
              <a:ea typeface="Calibri"/>
              <a:cs typeface="Calibri"/>
              <a:sym typeface="Calibri"/>
            </a:endParaRPr>
          </a:p>
        </p:txBody>
      </p:sp>
      <p:sp>
        <p:nvSpPr>
          <p:cNvPr id="1563" name="Google Shape;1563;p148"/>
          <p:cNvSpPr txBox="1"/>
          <p:nvPr/>
        </p:nvSpPr>
        <p:spPr>
          <a:xfrm>
            <a:off x="1234440" y="3931920"/>
            <a:ext cx="880872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Calibri"/>
                <a:ea typeface="Calibri"/>
                <a:cs typeface="Calibri"/>
                <a:sym typeface="Calibri"/>
              </a:rPr>
              <a:t> </a:t>
            </a:r>
            <a:endParaRPr dirty="0"/>
          </a:p>
        </p:txBody>
      </p:sp>
      <p:sp>
        <p:nvSpPr>
          <p:cNvPr id="1564" name="Google Shape;1564;p148"/>
          <p:cNvSpPr txBox="1"/>
          <p:nvPr/>
        </p:nvSpPr>
        <p:spPr>
          <a:xfrm>
            <a:off x="1234440" y="3538385"/>
            <a:ext cx="10077243" cy="2246729"/>
          </a:xfrm>
          <a:prstGeom prst="rect">
            <a:avLst/>
          </a:prstGeom>
          <a:noFill/>
          <a:ln>
            <a:noFill/>
          </a:ln>
        </p:spPr>
        <p:txBody>
          <a:bodyPr spcFirstLastPara="1" wrap="square" lIns="91425" tIns="45700" rIns="91425" bIns="45700" anchor="t" anchorCtr="0">
            <a:spAutoFit/>
          </a:bodyPr>
          <a:lstStyle/>
          <a:p>
            <a:pPr rtl="0" fontAlgn="base">
              <a:spcBef>
                <a:spcPts val="0"/>
              </a:spcBef>
              <a:spcAft>
                <a:spcPts val="0"/>
              </a:spcAft>
            </a:pPr>
            <a:r>
              <a:rPr lang="en-US" sz="2000" b="0" i="1" u="none" strike="noStrike" dirty="0">
                <a:solidFill>
                  <a:schemeClr val="bg2"/>
                </a:solidFill>
                <a:effectLst/>
                <a:latin typeface="Century Gothic" panose="020B0502020202020204" pitchFamily="34" charset="0"/>
                <a:ea typeface="Roboto" panose="02000000000000000000" pitchFamily="2" charset="0"/>
                <a:cs typeface="Roboto" panose="02000000000000000000" pitchFamily="2" charset="0"/>
              </a:rPr>
              <a:t>I think it also helped when they would talk to employers or our teachers at (community college), or even our faculty here, they were able to make a connection between this is why I need to make sure I’m at grade level in that Math class because if I want to do this as a career, I’ve got to be able to function in Math. The question, how am I ever going to use this? You might not use specifically what we’re talking about today, but in general, you’re going to use it throughout your whole career and I think they saw that quite a bit. </a:t>
            </a:r>
            <a:endParaRPr lang="en-US" sz="2000" b="0" i="0" u="none" strike="noStrike" dirty="0">
              <a:solidFill>
                <a:schemeClr val="bg2"/>
              </a:solidFill>
              <a:effectLst/>
              <a:latin typeface="Century Gothic" panose="020B0502020202020204" pitchFamily="34" charset="0"/>
              <a:ea typeface="Roboto" panose="02000000000000000000" pitchFamily="2" charset="0"/>
              <a:cs typeface="Roboto" panose="02000000000000000000" pitchFamily="2" charset="0"/>
            </a:endParaRPr>
          </a:p>
        </p:txBody>
      </p:sp>
      <p:sp>
        <p:nvSpPr>
          <p:cNvPr id="4" name="Google Shape;1086;p10">
            <a:extLst>
              <a:ext uri="{FF2B5EF4-FFF2-40B4-BE49-F238E27FC236}">
                <a16:creationId xmlns:a16="http://schemas.microsoft.com/office/drawing/2014/main" id="{53194D38-28D3-0791-39F8-C2BAF201AE2A}"/>
              </a:ext>
            </a:extLst>
          </p:cNvPr>
          <p:cNvSpPr txBox="1">
            <a:spLocks noGrp="1"/>
          </p:cNvSpPr>
          <p:nvPr>
            <p:ph type="title"/>
          </p:nvPr>
        </p:nvSpPr>
        <p:spPr>
          <a:xfrm>
            <a:off x="394240" y="776574"/>
            <a:ext cx="11190000" cy="723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Arial"/>
              <a:buNone/>
            </a:pPr>
            <a:r>
              <a:rPr lang="en-US" b="1" dirty="0">
                <a:solidFill>
                  <a:srgbClr val="002060"/>
                </a:solidFill>
                <a:latin typeface="Century Gothic" panose="020B0502020202020204" pitchFamily="34" charset="0"/>
              </a:rPr>
              <a:t>Academic Outcomes – CTE</a:t>
            </a:r>
            <a:endParaRPr b="1" dirty="0">
              <a:solidFill>
                <a:srgbClr val="002060"/>
              </a:solidFill>
              <a:latin typeface="Century Gothic" panose="020B0502020202020204" pitchFamily="34" charset="0"/>
            </a:endParaRPr>
          </a:p>
        </p:txBody>
      </p:sp>
      <p:pic>
        <p:nvPicPr>
          <p:cNvPr id="5" name="Picture 4" descr="A logo with blue text&#10;&#10;Description automatically generated">
            <a:extLst>
              <a:ext uri="{FF2B5EF4-FFF2-40B4-BE49-F238E27FC236}">
                <a16:creationId xmlns:a16="http://schemas.microsoft.com/office/drawing/2014/main" id="{E1106A48-A45C-CF0E-1E83-717470930CD5}"/>
              </a:ext>
            </a:extLst>
          </p:cNvPr>
          <p:cNvPicPr>
            <a:picLocks noChangeAspect="1"/>
          </p:cNvPicPr>
          <p:nvPr/>
        </p:nvPicPr>
        <p:blipFill>
          <a:blip r:embed="rId3"/>
          <a:stretch>
            <a:fillRect/>
          </a:stretch>
        </p:blipFill>
        <p:spPr>
          <a:xfrm>
            <a:off x="8560799" y="84207"/>
            <a:ext cx="3465891" cy="523314"/>
          </a:xfrm>
          <a:prstGeom prst="rect">
            <a:avLst/>
          </a:prstGeom>
        </p:spPr>
      </p:pic>
    </p:spTree>
    <p:extLst>
      <p:ext uri="{BB962C8B-B14F-4D97-AF65-F5344CB8AC3E}">
        <p14:creationId xmlns:p14="http://schemas.microsoft.com/office/powerpoint/2010/main" val="189756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7"/>
        <p:cNvGrpSpPr/>
        <p:nvPr/>
      </p:nvGrpSpPr>
      <p:grpSpPr>
        <a:xfrm>
          <a:off x="0" y="0"/>
          <a:ext cx="0" cy="0"/>
          <a:chOff x="0" y="0"/>
          <a:chExt cx="0" cy="0"/>
        </a:xfrm>
      </p:grpSpPr>
      <p:sp>
        <p:nvSpPr>
          <p:cNvPr id="1558" name="Google Shape;1558;p148"/>
          <p:cNvSpPr txBox="1">
            <a:spLocks noGrp="1"/>
          </p:cNvSpPr>
          <p:nvPr>
            <p:ph type="sldNum" idx="12"/>
          </p:nvPr>
        </p:nvSpPr>
        <p:spPr>
          <a:xfrm>
            <a:off x="9216460" y="6256987"/>
            <a:ext cx="2707800" cy="246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A8A8A8"/>
                </a:solidFill>
                <a:latin typeface="Calibri"/>
                <a:ea typeface="Calibri"/>
                <a:cs typeface="Calibri"/>
                <a:sym typeface="Calibri"/>
              </a:rPr>
              <a:t>16</a:t>
            </a:fld>
            <a:endParaRPr sz="1200" b="0" i="0" u="none" strike="noStrike" cap="none" dirty="0">
              <a:solidFill>
                <a:srgbClr val="A8A8A8"/>
              </a:solidFill>
              <a:latin typeface="Calibri"/>
              <a:ea typeface="Calibri"/>
              <a:cs typeface="Calibri"/>
              <a:sym typeface="Calibri"/>
            </a:endParaRPr>
          </a:p>
        </p:txBody>
      </p:sp>
      <p:sp>
        <p:nvSpPr>
          <p:cNvPr id="1561" name="Google Shape;1561;p148"/>
          <p:cNvSpPr txBox="1"/>
          <p:nvPr/>
        </p:nvSpPr>
        <p:spPr>
          <a:xfrm>
            <a:off x="478172" y="1615432"/>
            <a:ext cx="11031522" cy="20312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800" b="0" i="0" u="none" strike="noStrike" cap="none" dirty="0">
                <a:solidFill>
                  <a:schemeClr val="dk1"/>
                </a:solidFill>
                <a:latin typeface="Century Gothic" panose="020B0502020202020204" pitchFamily="34" charset="0"/>
                <a:ea typeface="Calibri"/>
                <a:cs typeface="Calibri"/>
                <a:sym typeface="Calibri"/>
              </a:rPr>
              <a:t>-Students who successfully completed credit recovery courses were more engaged in the fall and had more confidence in their ability to succeed academically.</a:t>
            </a:r>
          </a:p>
          <a:p>
            <a:pPr marL="0" marR="0" lvl="0" indent="0" algn="l" rtl="0">
              <a:lnSpc>
                <a:spcPct val="100000"/>
              </a:lnSpc>
              <a:spcBef>
                <a:spcPts val="0"/>
              </a:spcBef>
              <a:spcAft>
                <a:spcPts val="0"/>
              </a:spcAft>
              <a:buClr>
                <a:srgbClr val="000000"/>
              </a:buClr>
              <a:buSzPts val="2400"/>
              <a:buFont typeface="Arial"/>
              <a:buNone/>
            </a:pPr>
            <a:r>
              <a:rPr lang="en-US" sz="1800" dirty="0">
                <a:solidFill>
                  <a:schemeClr val="dk1"/>
                </a:solidFill>
                <a:latin typeface="Century Gothic" panose="020B0502020202020204" pitchFamily="34" charset="0"/>
                <a:ea typeface="Calibri"/>
                <a:cs typeface="Calibri"/>
                <a:sym typeface="Calibri"/>
              </a:rPr>
              <a:t>-</a:t>
            </a:r>
            <a:r>
              <a:rPr lang="en-US" sz="1800" b="0" i="0" u="none" strike="noStrike" cap="none" dirty="0">
                <a:solidFill>
                  <a:schemeClr val="dk1"/>
                </a:solidFill>
                <a:latin typeface="Century Gothic" panose="020B0502020202020204" pitchFamily="34" charset="0"/>
                <a:ea typeface="Calibri"/>
                <a:cs typeface="Calibri"/>
                <a:sym typeface="Calibri"/>
              </a:rPr>
              <a:t>Teachers and school staff observed that students who progressed through the Summer Learning program returned in the fall with more confidence and self-efficacy around their ability to continue progressing academically. </a:t>
            </a:r>
          </a:p>
          <a:p>
            <a:pPr marL="0" marR="0" lvl="0" indent="0" algn="l" rtl="0">
              <a:lnSpc>
                <a:spcPct val="100000"/>
              </a:lnSpc>
              <a:spcBef>
                <a:spcPts val="0"/>
              </a:spcBef>
              <a:spcAft>
                <a:spcPts val="0"/>
              </a:spcAft>
              <a:buClr>
                <a:srgbClr val="000000"/>
              </a:buClr>
              <a:buSzPts val="2400"/>
              <a:buFont typeface="Arial"/>
              <a:buNone/>
            </a:pPr>
            <a:r>
              <a:rPr lang="en-US" sz="1800" dirty="0">
                <a:solidFill>
                  <a:schemeClr val="dk1"/>
                </a:solidFill>
                <a:latin typeface="Century Gothic" panose="020B0502020202020204" pitchFamily="34" charset="0"/>
                <a:ea typeface="Calibri"/>
                <a:cs typeface="Calibri"/>
                <a:sym typeface="Calibri"/>
              </a:rPr>
              <a:t>- </a:t>
            </a:r>
            <a:r>
              <a:rPr lang="en-US" sz="1800" b="0" i="0" u="none" strike="noStrike" cap="none" dirty="0">
                <a:solidFill>
                  <a:schemeClr val="dk1"/>
                </a:solidFill>
                <a:latin typeface="Century Gothic" panose="020B0502020202020204" pitchFamily="34" charset="0"/>
                <a:ea typeface="Calibri"/>
                <a:cs typeface="Calibri"/>
                <a:sym typeface="Calibri"/>
              </a:rPr>
              <a:t>School staff reported that students who participated in the Summer Learning program were much more engaged in the fall and had disproportionately lower rates of disciplinary actions</a:t>
            </a:r>
          </a:p>
        </p:txBody>
      </p:sp>
      <p:sp>
        <p:nvSpPr>
          <p:cNvPr id="1562" name="Google Shape;1562;p148"/>
          <p:cNvSpPr/>
          <p:nvPr/>
        </p:nvSpPr>
        <p:spPr>
          <a:xfrm>
            <a:off x="394240" y="3761676"/>
            <a:ext cx="10938778" cy="2389742"/>
          </a:xfrm>
          <a:prstGeom prst="wedgeRoundRectCallout">
            <a:avLst>
              <a:gd name="adj1" fmla="val -1174"/>
              <a:gd name="adj2" fmla="val 66200"/>
              <a:gd name="adj3" fmla="val 16667"/>
            </a:avLst>
          </a:prstGeom>
          <a:noFill/>
          <a:ln w="38100" cap="flat" cmpd="sng">
            <a:solidFill>
              <a:schemeClr val="dk1"/>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latin typeface="Calibri"/>
              <a:ea typeface="Calibri"/>
              <a:cs typeface="Calibri"/>
              <a:sym typeface="Calibri"/>
            </a:endParaRPr>
          </a:p>
        </p:txBody>
      </p:sp>
      <p:sp>
        <p:nvSpPr>
          <p:cNvPr id="1563" name="Google Shape;1563;p148"/>
          <p:cNvSpPr txBox="1"/>
          <p:nvPr/>
        </p:nvSpPr>
        <p:spPr>
          <a:xfrm>
            <a:off x="1234440" y="3931920"/>
            <a:ext cx="880872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Calibri"/>
                <a:ea typeface="Calibri"/>
                <a:cs typeface="Calibri"/>
                <a:sym typeface="Calibri"/>
              </a:rPr>
              <a:t> </a:t>
            </a:r>
            <a:endParaRPr dirty="0"/>
          </a:p>
        </p:txBody>
      </p:sp>
      <p:sp>
        <p:nvSpPr>
          <p:cNvPr id="1564" name="Google Shape;1564;p148"/>
          <p:cNvSpPr txBox="1"/>
          <p:nvPr/>
        </p:nvSpPr>
        <p:spPr>
          <a:xfrm>
            <a:off x="780176" y="3931920"/>
            <a:ext cx="8996050" cy="2031285"/>
          </a:xfrm>
          <a:prstGeom prst="rect">
            <a:avLst/>
          </a:prstGeom>
          <a:noFill/>
          <a:ln>
            <a:noFill/>
          </a:ln>
        </p:spPr>
        <p:txBody>
          <a:bodyPr spcFirstLastPara="1" wrap="square" lIns="91425" tIns="45700" rIns="91425" bIns="45700" anchor="t" anchorCtr="0">
            <a:spAutoFit/>
          </a:bodyPr>
          <a:lstStyle/>
          <a:p>
            <a:pPr rtl="0" fontAlgn="base">
              <a:spcBef>
                <a:spcPts val="0"/>
              </a:spcBef>
              <a:spcAft>
                <a:spcPts val="0"/>
              </a:spcAft>
            </a:pPr>
            <a:r>
              <a:rPr lang="en-US" sz="1800" b="0" i="1" u="none" strike="noStrike" dirty="0">
                <a:solidFill>
                  <a:schemeClr val="bg2"/>
                </a:solidFill>
                <a:effectLst/>
                <a:latin typeface="Century Gothic" panose="020B0502020202020204" pitchFamily="34" charset="0"/>
                <a:ea typeface="Roboto" panose="02000000000000000000" pitchFamily="2" charset="0"/>
                <a:cs typeface="Roboto" panose="02000000000000000000" pitchFamily="2" charset="0"/>
              </a:rPr>
              <a:t>When they come in and they are behind and you’re saying, you do this summer program, you can come in and you’re right with your class, that is a whole new student that next go around because they’re not singled out…it’s like, we can fix that so you’re not in that class with sophomores again and that does give them a…I’ve seen that happen time and time again. It’s positive for them and they come back with a different attitude and sometimes, another life event slaps them, but usually, they do much better. </a:t>
            </a:r>
            <a:endParaRPr lang="en-US" sz="1800" b="0" i="0" u="none" strike="noStrike" dirty="0">
              <a:solidFill>
                <a:schemeClr val="bg2"/>
              </a:solidFill>
              <a:effectLst/>
              <a:latin typeface="Century Gothic" panose="020B0502020202020204" pitchFamily="34" charset="0"/>
              <a:ea typeface="Roboto" panose="02000000000000000000" pitchFamily="2" charset="0"/>
              <a:cs typeface="Roboto" panose="02000000000000000000" pitchFamily="2" charset="0"/>
            </a:endParaRPr>
          </a:p>
        </p:txBody>
      </p:sp>
      <p:sp>
        <p:nvSpPr>
          <p:cNvPr id="4" name="Google Shape;1086;p10">
            <a:extLst>
              <a:ext uri="{FF2B5EF4-FFF2-40B4-BE49-F238E27FC236}">
                <a16:creationId xmlns:a16="http://schemas.microsoft.com/office/drawing/2014/main" id="{53194D38-28D3-0791-39F8-C2BAF201AE2A}"/>
              </a:ext>
            </a:extLst>
          </p:cNvPr>
          <p:cNvSpPr txBox="1">
            <a:spLocks noGrp="1"/>
          </p:cNvSpPr>
          <p:nvPr>
            <p:ph type="title"/>
          </p:nvPr>
        </p:nvSpPr>
        <p:spPr>
          <a:xfrm>
            <a:off x="394240" y="776574"/>
            <a:ext cx="11190000" cy="723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Arial"/>
              <a:buNone/>
            </a:pPr>
            <a:r>
              <a:rPr lang="en-US" b="1" dirty="0">
                <a:solidFill>
                  <a:srgbClr val="002060"/>
                </a:solidFill>
                <a:latin typeface="Century Gothic" panose="020B0502020202020204" pitchFamily="34" charset="0"/>
              </a:rPr>
              <a:t>Social &amp; Emotional Outcomes</a:t>
            </a:r>
            <a:endParaRPr b="1" dirty="0">
              <a:solidFill>
                <a:srgbClr val="002060"/>
              </a:solidFill>
              <a:latin typeface="Century Gothic" panose="020B0502020202020204" pitchFamily="34" charset="0"/>
            </a:endParaRPr>
          </a:p>
        </p:txBody>
      </p:sp>
      <p:pic>
        <p:nvPicPr>
          <p:cNvPr id="5" name="Picture 4" descr="A logo with blue text&#10;&#10;Description automatically generated">
            <a:extLst>
              <a:ext uri="{FF2B5EF4-FFF2-40B4-BE49-F238E27FC236}">
                <a16:creationId xmlns:a16="http://schemas.microsoft.com/office/drawing/2014/main" id="{E1106A48-A45C-CF0E-1E83-717470930CD5}"/>
              </a:ext>
            </a:extLst>
          </p:cNvPr>
          <p:cNvPicPr>
            <a:picLocks noChangeAspect="1"/>
          </p:cNvPicPr>
          <p:nvPr/>
        </p:nvPicPr>
        <p:blipFill>
          <a:blip r:embed="rId3"/>
          <a:stretch>
            <a:fillRect/>
          </a:stretch>
        </p:blipFill>
        <p:spPr>
          <a:xfrm>
            <a:off x="8560799" y="84207"/>
            <a:ext cx="3465891" cy="523314"/>
          </a:xfrm>
          <a:prstGeom prst="rect">
            <a:avLst/>
          </a:prstGeom>
        </p:spPr>
      </p:pic>
    </p:spTree>
    <p:extLst>
      <p:ext uri="{BB962C8B-B14F-4D97-AF65-F5344CB8AC3E}">
        <p14:creationId xmlns:p14="http://schemas.microsoft.com/office/powerpoint/2010/main" val="378436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sp>
        <p:nvSpPr>
          <p:cNvPr id="1152" name="Google Shape;1152;p23"/>
          <p:cNvSpPr txBox="1">
            <a:spLocks noGrp="1"/>
          </p:cNvSpPr>
          <p:nvPr>
            <p:ph type="title"/>
          </p:nvPr>
        </p:nvSpPr>
        <p:spPr>
          <a:xfrm>
            <a:off x="524226" y="2850600"/>
            <a:ext cx="11079600" cy="1156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4800"/>
              <a:buFont typeface="Arial"/>
              <a:buNone/>
            </a:pPr>
            <a:r>
              <a:rPr lang="en-US" sz="4800" dirty="0">
                <a:latin typeface="Arial"/>
                <a:ea typeface="Arial"/>
                <a:cs typeface="Arial"/>
                <a:sym typeface="Arial"/>
              </a:rPr>
              <a:t>RQ3: Enablers / Inhibitors</a:t>
            </a:r>
            <a:endParaRPr dirty="0"/>
          </a:p>
        </p:txBody>
      </p:sp>
      <p:sp>
        <p:nvSpPr>
          <p:cNvPr id="1153" name="Google Shape;1153;p23"/>
          <p:cNvSpPr txBox="1">
            <a:spLocks noGrp="1"/>
          </p:cNvSpPr>
          <p:nvPr>
            <p:ph type="sldNum" idx="4294967295"/>
          </p:nvPr>
        </p:nvSpPr>
        <p:spPr>
          <a:xfrm>
            <a:off x="12644967" y="6216650"/>
            <a:ext cx="3611100" cy="2460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A8A8A8"/>
                </a:solidFill>
                <a:latin typeface="Calibri"/>
                <a:ea typeface="Calibri"/>
                <a:cs typeface="Calibri"/>
                <a:sym typeface="Calibri"/>
              </a:rPr>
              <a:t>17</a:t>
            </a:fld>
            <a:endParaRPr sz="1200" b="0" i="0" u="none" strike="noStrike" cap="none" dirty="0">
              <a:solidFill>
                <a:srgbClr val="A8A8A8"/>
              </a:solidFill>
              <a:latin typeface="Calibri"/>
              <a:ea typeface="Calibri"/>
              <a:cs typeface="Calibri"/>
              <a:sym typeface="Calibri"/>
            </a:endParaRPr>
          </a:p>
        </p:txBody>
      </p:sp>
      <p:sp>
        <p:nvSpPr>
          <p:cNvPr id="1154" name="Google Shape;1154;p23"/>
          <p:cNvSpPr txBox="1">
            <a:spLocks noGrp="1"/>
          </p:cNvSpPr>
          <p:nvPr>
            <p:ph type="sldNum" idx="12"/>
          </p:nvPr>
        </p:nvSpPr>
        <p:spPr>
          <a:xfrm>
            <a:off x="11237976" y="6254496"/>
            <a:ext cx="731700" cy="5250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300" b="0" i="0" u="none" strike="noStrike" cap="none">
                <a:solidFill>
                  <a:srgbClr val="FFFFFF"/>
                </a:solidFill>
                <a:latin typeface="Calibri"/>
                <a:ea typeface="Calibri"/>
                <a:cs typeface="Calibri"/>
                <a:sym typeface="Calibri"/>
              </a:rPr>
              <a:t>17</a:t>
            </a:fld>
            <a:endParaRPr sz="130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388218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5" name="Google Shape;1085;p10"/>
          <p:cNvSpPr txBox="1">
            <a:spLocks noGrp="1"/>
          </p:cNvSpPr>
          <p:nvPr>
            <p:ph type="sldNum" idx="12"/>
          </p:nvPr>
        </p:nvSpPr>
        <p:spPr>
          <a:xfrm>
            <a:off x="8981185" y="6216212"/>
            <a:ext cx="2707800" cy="246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A8A8A8"/>
                </a:solidFill>
                <a:latin typeface="Calibri"/>
                <a:ea typeface="Calibri"/>
                <a:cs typeface="Calibri"/>
                <a:sym typeface="Calibri"/>
              </a:rPr>
              <a:t>18</a:t>
            </a:fld>
            <a:endParaRPr sz="1200" b="0" i="0" u="none" strike="noStrike" cap="none" dirty="0">
              <a:solidFill>
                <a:srgbClr val="A8A8A8"/>
              </a:solidFill>
              <a:latin typeface="Calibri"/>
              <a:ea typeface="Calibri"/>
              <a:cs typeface="Calibri"/>
              <a:sym typeface="Calibri"/>
            </a:endParaRPr>
          </a:p>
        </p:txBody>
      </p:sp>
      <p:sp>
        <p:nvSpPr>
          <p:cNvPr id="1086" name="Google Shape;1086;p10"/>
          <p:cNvSpPr txBox="1">
            <a:spLocks noGrp="1"/>
          </p:cNvSpPr>
          <p:nvPr>
            <p:ph type="title"/>
          </p:nvPr>
        </p:nvSpPr>
        <p:spPr>
          <a:xfrm>
            <a:off x="394240" y="776574"/>
            <a:ext cx="11190000" cy="723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Arial"/>
              <a:buNone/>
            </a:pPr>
            <a:r>
              <a:rPr lang="en-US" b="1" dirty="0">
                <a:solidFill>
                  <a:srgbClr val="002060"/>
                </a:solidFill>
                <a:latin typeface="Century Gothic" panose="020B0502020202020204" pitchFamily="34" charset="0"/>
              </a:rPr>
              <a:t>Facilitating Factors</a:t>
            </a:r>
            <a:endParaRPr b="1" dirty="0">
              <a:solidFill>
                <a:srgbClr val="002060"/>
              </a:solidFill>
              <a:latin typeface="Century Gothic" panose="020B0502020202020204" pitchFamily="34" charset="0"/>
            </a:endParaRPr>
          </a:p>
        </p:txBody>
      </p:sp>
      <p:sp>
        <p:nvSpPr>
          <p:cNvPr id="1087" name="Google Shape;1087;p10"/>
          <p:cNvSpPr txBox="1"/>
          <p:nvPr/>
        </p:nvSpPr>
        <p:spPr>
          <a:xfrm>
            <a:off x="394239" y="1600217"/>
            <a:ext cx="10853579" cy="4635453"/>
          </a:xfrm>
          <a:prstGeom prst="rect">
            <a:avLst/>
          </a:prstGeom>
          <a:noFill/>
          <a:ln>
            <a:noFill/>
          </a:ln>
        </p:spPr>
        <p:txBody>
          <a:bodyPr spcFirstLastPara="1" wrap="square" lIns="91425" tIns="45700" rIns="91425" bIns="45700" anchor="t" anchorCtr="0">
            <a:noAutofit/>
          </a:bodyPr>
          <a:lstStyle/>
          <a:p>
            <a:pPr marR="0" lvl="0" algn="l" rtl="0">
              <a:lnSpc>
                <a:spcPct val="100000"/>
              </a:lnSpc>
              <a:spcBef>
                <a:spcPts val="0"/>
              </a:spcBef>
              <a:spcAft>
                <a:spcPts val="0"/>
              </a:spcAft>
              <a:buClr>
                <a:schemeClr val="accent3"/>
              </a:buClr>
              <a:buSzPts val="2800"/>
            </a:pPr>
            <a:r>
              <a:rPr lang="en-US" sz="2000" b="1" i="0" u="none" strike="noStrike" cap="none" dirty="0">
                <a:solidFill>
                  <a:schemeClr val="tx1"/>
                </a:solidFill>
                <a:latin typeface="Century Gothic" panose="020B0502020202020204" pitchFamily="34" charset="0"/>
                <a:ea typeface="Calibri"/>
                <a:cs typeface="Calibri"/>
                <a:sym typeface="Calibri"/>
              </a:rPr>
              <a:t>1.Optimize Recruitment Strategies </a:t>
            </a:r>
            <a:r>
              <a:rPr lang="en-US" sz="2000" b="0" i="0" u="none" strike="noStrike" cap="none" dirty="0">
                <a:solidFill>
                  <a:schemeClr val="accent2"/>
                </a:solidFill>
                <a:latin typeface="Century Gothic" panose="020B0502020202020204" pitchFamily="34" charset="0"/>
                <a:ea typeface="Calibri"/>
                <a:cs typeface="Calibri"/>
                <a:sym typeface="Calibri"/>
              </a:rPr>
              <a:t>- Utilize social media for high yield recruitment, and engage students from previous summer programs for ‘testimonials’ and more targeted recruitment efforts.</a:t>
            </a:r>
          </a:p>
          <a:p>
            <a:pPr marL="457200" marR="0" lvl="0" indent="-457200" algn="l" rtl="0">
              <a:lnSpc>
                <a:spcPct val="100000"/>
              </a:lnSpc>
              <a:spcBef>
                <a:spcPts val="0"/>
              </a:spcBef>
              <a:spcAft>
                <a:spcPts val="0"/>
              </a:spcAft>
              <a:buClr>
                <a:schemeClr val="accent3"/>
              </a:buClr>
              <a:buSzPts val="2800"/>
              <a:buFont typeface="Arial"/>
              <a:buAutoNum type="arabicPeriod"/>
            </a:pPr>
            <a:endParaRPr lang="en-US" sz="2000" b="0" i="0" u="none" strike="noStrike" cap="none" dirty="0">
              <a:solidFill>
                <a:schemeClr val="accent2"/>
              </a:solidFill>
              <a:latin typeface="Century Gothic" panose="020B0502020202020204" pitchFamily="34" charset="0"/>
              <a:ea typeface="Calibri"/>
              <a:cs typeface="Calibri"/>
              <a:sym typeface="Calibri"/>
            </a:endParaRPr>
          </a:p>
          <a:p>
            <a:pPr marL="0" marR="0" lvl="0" indent="0" algn="l" rtl="0">
              <a:lnSpc>
                <a:spcPct val="100000"/>
              </a:lnSpc>
              <a:spcBef>
                <a:spcPts val="0"/>
              </a:spcBef>
              <a:spcAft>
                <a:spcPts val="0"/>
              </a:spcAft>
              <a:buClr>
                <a:schemeClr val="accent3"/>
              </a:buClr>
              <a:buSzPts val="2800"/>
              <a:buFont typeface="Arial"/>
              <a:buNone/>
            </a:pPr>
            <a:r>
              <a:rPr lang="en-US" sz="2000" b="1" i="0" u="none" strike="noStrike" cap="none" dirty="0">
                <a:solidFill>
                  <a:schemeClr val="tx1"/>
                </a:solidFill>
                <a:latin typeface="Century Gothic" panose="020B0502020202020204" pitchFamily="34" charset="0"/>
                <a:ea typeface="Calibri"/>
                <a:cs typeface="Calibri"/>
                <a:sym typeface="Calibri"/>
              </a:rPr>
              <a:t>2. Facilitate relationship-building and trust </a:t>
            </a:r>
            <a:r>
              <a:rPr lang="en-US" sz="2000" b="0" i="0" u="none" strike="noStrike" cap="none" dirty="0">
                <a:solidFill>
                  <a:schemeClr val="accent2"/>
                </a:solidFill>
                <a:latin typeface="Century Gothic" panose="020B0502020202020204" pitchFamily="34" charset="0"/>
                <a:ea typeface="Calibri"/>
                <a:cs typeface="Calibri"/>
                <a:sym typeface="Calibri"/>
              </a:rPr>
              <a:t>- Develop program components that intentionally foster connection and build trust between students and educators can serve as a powerful catalyst for improving academic outcomes.</a:t>
            </a:r>
          </a:p>
          <a:p>
            <a:pPr marL="0" marR="0" lvl="0" indent="0" algn="l" rtl="0">
              <a:lnSpc>
                <a:spcPct val="100000"/>
              </a:lnSpc>
              <a:spcBef>
                <a:spcPts val="0"/>
              </a:spcBef>
              <a:spcAft>
                <a:spcPts val="0"/>
              </a:spcAft>
              <a:buClr>
                <a:schemeClr val="accent3"/>
              </a:buClr>
              <a:buSzPts val="2800"/>
              <a:buFont typeface="Arial"/>
              <a:buNone/>
            </a:pPr>
            <a:endParaRPr lang="en-US" sz="2000" b="0" i="0" u="none" strike="noStrike" cap="none" dirty="0">
              <a:solidFill>
                <a:schemeClr val="accent2"/>
              </a:solidFill>
              <a:latin typeface="Century Gothic" panose="020B0502020202020204" pitchFamily="34" charset="0"/>
              <a:ea typeface="Calibri"/>
              <a:cs typeface="Calibri"/>
              <a:sym typeface="Calibri"/>
            </a:endParaRPr>
          </a:p>
          <a:p>
            <a:pPr marL="0" marR="0" lvl="0" indent="0" algn="l" rtl="0">
              <a:lnSpc>
                <a:spcPct val="100000"/>
              </a:lnSpc>
              <a:spcBef>
                <a:spcPts val="0"/>
              </a:spcBef>
              <a:spcAft>
                <a:spcPts val="0"/>
              </a:spcAft>
              <a:buClr>
                <a:schemeClr val="accent3"/>
              </a:buClr>
              <a:buSzPts val="2800"/>
              <a:buFont typeface="Arial"/>
              <a:buNone/>
            </a:pPr>
            <a:r>
              <a:rPr lang="en-US" sz="2000" b="1" i="0" u="none" strike="noStrike" cap="none" dirty="0">
                <a:solidFill>
                  <a:schemeClr val="tx1"/>
                </a:solidFill>
                <a:latin typeface="Century Gothic" panose="020B0502020202020204" pitchFamily="34" charset="0"/>
                <a:ea typeface="Calibri"/>
                <a:cs typeface="Calibri"/>
                <a:sym typeface="Calibri"/>
              </a:rPr>
              <a:t>3. Integrate mental health supports </a:t>
            </a:r>
            <a:r>
              <a:rPr lang="en-US" sz="2000" b="0" i="0" u="none" strike="noStrike" cap="none" dirty="0">
                <a:solidFill>
                  <a:schemeClr val="accent2"/>
                </a:solidFill>
                <a:latin typeface="Century Gothic" panose="020B0502020202020204" pitchFamily="34" charset="0"/>
                <a:ea typeface="Calibri"/>
                <a:cs typeface="Calibri"/>
                <a:sym typeface="Calibri"/>
              </a:rPr>
              <a:t>- Ongoing supports for the heightened anxiety and pervasive mental health challenges of students is critical at the high school level, and should be incorporated into the design of all academic program planning.</a:t>
            </a:r>
          </a:p>
          <a:p>
            <a:pPr marL="0" marR="0" lvl="0" indent="0" algn="l" rtl="0">
              <a:lnSpc>
                <a:spcPct val="100000"/>
              </a:lnSpc>
              <a:spcBef>
                <a:spcPts val="0"/>
              </a:spcBef>
              <a:spcAft>
                <a:spcPts val="0"/>
              </a:spcAft>
              <a:buClr>
                <a:schemeClr val="accent3"/>
              </a:buClr>
              <a:buSzPts val="2800"/>
              <a:buFont typeface="Arial"/>
              <a:buNone/>
            </a:pPr>
            <a:endParaRPr lang="en-US" sz="2000" b="0" i="0" u="none" strike="noStrike" cap="none" dirty="0">
              <a:solidFill>
                <a:schemeClr val="accent2"/>
              </a:solidFill>
              <a:latin typeface="Century Gothic" panose="020B0502020202020204" pitchFamily="34" charset="0"/>
              <a:ea typeface="Calibri"/>
              <a:cs typeface="Calibri"/>
              <a:sym typeface="Calibri"/>
            </a:endParaRPr>
          </a:p>
        </p:txBody>
      </p:sp>
      <p:sp>
        <p:nvSpPr>
          <p:cNvPr id="1088" name="Google Shape;1088;p10"/>
          <p:cNvSpPr/>
          <p:nvPr/>
        </p:nvSpPr>
        <p:spPr>
          <a:xfrm>
            <a:off x="7895528" y="4561763"/>
            <a:ext cx="485568" cy="444162"/>
          </a:xfrm>
          <a:prstGeom prst="diamond">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pic>
        <p:nvPicPr>
          <p:cNvPr id="4" name="Picture 3" descr="A logo with blue text&#10;&#10;Description automatically generated">
            <a:extLst>
              <a:ext uri="{FF2B5EF4-FFF2-40B4-BE49-F238E27FC236}">
                <a16:creationId xmlns:a16="http://schemas.microsoft.com/office/drawing/2014/main" id="{848385D2-5FBC-29E0-359B-80CB0EAAC37C}"/>
              </a:ext>
            </a:extLst>
          </p:cNvPr>
          <p:cNvPicPr>
            <a:picLocks noChangeAspect="1"/>
          </p:cNvPicPr>
          <p:nvPr/>
        </p:nvPicPr>
        <p:blipFill>
          <a:blip r:embed="rId3"/>
          <a:stretch>
            <a:fillRect/>
          </a:stretch>
        </p:blipFill>
        <p:spPr>
          <a:xfrm>
            <a:off x="8560799" y="84207"/>
            <a:ext cx="3465891" cy="523314"/>
          </a:xfrm>
          <a:prstGeom prst="rect">
            <a:avLst/>
          </a:prstGeom>
        </p:spPr>
      </p:pic>
    </p:spTree>
    <p:extLst>
      <p:ext uri="{BB962C8B-B14F-4D97-AF65-F5344CB8AC3E}">
        <p14:creationId xmlns:p14="http://schemas.microsoft.com/office/powerpoint/2010/main" val="4104765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5" name="Google Shape;1085;p10"/>
          <p:cNvSpPr txBox="1">
            <a:spLocks noGrp="1"/>
          </p:cNvSpPr>
          <p:nvPr>
            <p:ph type="sldNum" idx="12"/>
          </p:nvPr>
        </p:nvSpPr>
        <p:spPr>
          <a:xfrm>
            <a:off x="8981185" y="6216212"/>
            <a:ext cx="2707800" cy="246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A8A8A8"/>
                </a:solidFill>
                <a:latin typeface="Calibri"/>
                <a:ea typeface="Calibri"/>
                <a:cs typeface="Calibri"/>
                <a:sym typeface="Calibri"/>
              </a:rPr>
              <a:t>19</a:t>
            </a:fld>
            <a:endParaRPr sz="1200" b="0" i="0" u="none" strike="noStrike" cap="none" dirty="0">
              <a:solidFill>
                <a:srgbClr val="A8A8A8"/>
              </a:solidFill>
              <a:latin typeface="Calibri"/>
              <a:ea typeface="Calibri"/>
              <a:cs typeface="Calibri"/>
              <a:sym typeface="Calibri"/>
            </a:endParaRPr>
          </a:p>
        </p:txBody>
      </p:sp>
      <p:sp>
        <p:nvSpPr>
          <p:cNvPr id="1086" name="Google Shape;1086;p10"/>
          <p:cNvSpPr txBox="1">
            <a:spLocks noGrp="1"/>
          </p:cNvSpPr>
          <p:nvPr>
            <p:ph type="title"/>
          </p:nvPr>
        </p:nvSpPr>
        <p:spPr>
          <a:xfrm>
            <a:off x="394240" y="776574"/>
            <a:ext cx="11190000" cy="723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Arial"/>
              <a:buNone/>
            </a:pPr>
            <a:r>
              <a:rPr lang="en-US" sz="3600" b="1" dirty="0">
                <a:solidFill>
                  <a:srgbClr val="002060"/>
                </a:solidFill>
                <a:latin typeface="Century Gothic" panose="020B0502020202020204" pitchFamily="34" charset="0"/>
                <a:sym typeface="Arial"/>
              </a:rPr>
              <a:t>Facilitating Factors</a:t>
            </a:r>
            <a:endParaRPr b="1" dirty="0">
              <a:solidFill>
                <a:srgbClr val="002060"/>
              </a:solidFill>
              <a:latin typeface="Century Gothic" panose="020B0502020202020204" pitchFamily="34" charset="0"/>
            </a:endParaRPr>
          </a:p>
        </p:txBody>
      </p:sp>
      <p:sp>
        <p:nvSpPr>
          <p:cNvPr id="1087" name="Google Shape;1087;p10"/>
          <p:cNvSpPr txBox="1"/>
          <p:nvPr/>
        </p:nvSpPr>
        <p:spPr>
          <a:xfrm>
            <a:off x="394240" y="1827059"/>
            <a:ext cx="10927470" cy="463545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3"/>
              </a:buClr>
              <a:buSzPts val="2800"/>
              <a:buFont typeface="Arial"/>
              <a:buNone/>
            </a:pPr>
            <a:r>
              <a:rPr lang="en-US" sz="2000" b="1" i="0" u="none" strike="noStrike" cap="none" dirty="0">
                <a:solidFill>
                  <a:schemeClr val="tx1"/>
                </a:solidFill>
                <a:latin typeface="Century Gothic" panose="020B0502020202020204" pitchFamily="34" charset="0"/>
                <a:ea typeface="Calibri"/>
                <a:cs typeface="Calibri"/>
                <a:sym typeface="Calibri"/>
              </a:rPr>
              <a:t>4. Prioritize experiential learning - </a:t>
            </a:r>
            <a:r>
              <a:rPr lang="en-US" sz="2000" b="0" i="0" u="none" strike="noStrike" cap="none" dirty="0">
                <a:solidFill>
                  <a:schemeClr val="accent2"/>
                </a:solidFill>
                <a:latin typeface="Century Gothic" panose="020B0502020202020204" pitchFamily="34" charset="0"/>
                <a:ea typeface="Calibri"/>
                <a:cs typeface="Calibri"/>
                <a:sym typeface="Calibri"/>
              </a:rPr>
              <a:t>Prioritize activities where students can “do” rather than observe, e.g. hands-on experience at job sites.</a:t>
            </a:r>
          </a:p>
          <a:p>
            <a:pPr marL="0" marR="0" lvl="0" indent="0" algn="l" rtl="0">
              <a:lnSpc>
                <a:spcPct val="100000"/>
              </a:lnSpc>
              <a:spcBef>
                <a:spcPts val="0"/>
              </a:spcBef>
              <a:spcAft>
                <a:spcPts val="0"/>
              </a:spcAft>
              <a:buClr>
                <a:schemeClr val="accent3"/>
              </a:buClr>
              <a:buSzPts val="2800"/>
              <a:buFont typeface="Arial"/>
              <a:buNone/>
            </a:pPr>
            <a:endParaRPr lang="en-US" sz="2000" b="0" i="0" u="none" strike="noStrike" cap="none" dirty="0">
              <a:solidFill>
                <a:schemeClr val="accent2"/>
              </a:solidFill>
              <a:latin typeface="Century Gothic" panose="020B0502020202020204" pitchFamily="34" charset="0"/>
              <a:ea typeface="Calibri"/>
              <a:cs typeface="Calibri"/>
              <a:sym typeface="Calibri"/>
            </a:endParaRPr>
          </a:p>
          <a:p>
            <a:pPr marL="0" marR="0" lvl="0" indent="0" algn="l" rtl="0">
              <a:lnSpc>
                <a:spcPct val="100000"/>
              </a:lnSpc>
              <a:spcBef>
                <a:spcPts val="0"/>
              </a:spcBef>
              <a:spcAft>
                <a:spcPts val="0"/>
              </a:spcAft>
              <a:buClr>
                <a:schemeClr val="accent3"/>
              </a:buClr>
              <a:buSzPts val="2800"/>
              <a:buFont typeface="Arial"/>
              <a:buNone/>
            </a:pPr>
            <a:r>
              <a:rPr lang="en-US" sz="2000" b="1" i="0" u="none" strike="noStrike" cap="none" dirty="0">
                <a:solidFill>
                  <a:schemeClr val="tx1"/>
                </a:solidFill>
                <a:latin typeface="Century Gothic" panose="020B0502020202020204" pitchFamily="34" charset="0"/>
                <a:ea typeface="Calibri"/>
                <a:cs typeface="Calibri"/>
                <a:sym typeface="Calibri"/>
              </a:rPr>
              <a:t>5. Leverage student leadership </a:t>
            </a:r>
            <a:r>
              <a:rPr lang="en-US" sz="2000" b="0" i="0" u="none" strike="noStrike" cap="none" dirty="0">
                <a:solidFill>
                  <a:schemeClr val="accent2"/>
                </a:solidFill>
                <a:latin typeface="Century Gothic" panose="020B0502020202020204" pitchFamily="34" charset="0"/>
                <a:ea typeface="Calibri"/>
                <a:cs typeface="Calibri"/>
                <a:sym typeface="Calibri"/>
              </a:rPr>
              <a:t>- Engage upperclassmen in mentorship roles for high school Summer Bridge programs to reduce burden on staff, and heighten student self-efficacy and peer support structures across grade levels. </a:t>
            </a:r>
          </a:p>
          <a:p>
            <a:pPr marL="0" marR="0" lvl="0" indent="0" algn="l" rtl="0">
              <a:lnSpc>
                <a:spcPct val="100000"/>
              </a:lnSpc>
              <a:spcBef>
                <a:spcPts val="0"/>
              </a:spcBef>
              <a:spcAft>
                <a:spcPts val="0"/>
              </a:spcAft>
              <a:buClr>
                <a:schemeClr val="accent3"/>
              </a:buClr>
              <a:buSzPts val="2800"/>
              <a:buFont typeface="Arial"/>
              <a:buNone/>
            </a:pPr>
            <a:endParaRPr lang="en-US" sz="2000" b="0" i="0" u="none" strike="noStrike" cap="none" dirty="0">
              <a:solidFill>
                <a:schemeClr val="accent2"/>
              </a:solidFill>
              <a:latin typeface="Century Gothic" panose="020B0502020202020204" pitchFamily="34" charset="0"/>
              <a:ea typeface="Calibri"/>
              <a:cs typeface="Calibri"/>
              <a:sym typeface="Calibri"/>
            </a:endParaRPr>
          </a:p>
          <a:p>
            <a:pPr marL="0" marR="0" lvl="0" indent="0" algn="l" rtl="0">
              <a:lnSpc>
                <a:spcPct val="100000"/>
              </a:lnSpc>
              <a:spcBef>
                <a:spcPts val="0"/>
              </a:spcBef>
              <a:spcAft>
                <a:spcPts val="0"/>
              </a:spcAft>
              <a:buClr>
                <a:schemeClr val="accent3"/>
              </a:buClr>
              <a:buSzPts val="2800"/>
              <a:buFont typeface="Arial"/>
              <a:buNone/>
            </a:pPr>
            <a:r>
              <a:rPr lang="en-US" sz="2000" b="1" i="0" u="none" strike="noStrike" cap="none" dirty="0">
                <a:solidFill>
                  <a:schemeClr val="tx1"/>
                </a:solidFill>
                <a:latin typeface="Century Gothic" panose="020B0502020202020204" pitchFamily="34" charset="0"/>
                <a:ea typeface="Calibri"/>
                <a:cs typeface="Calibri"/>
                <a:sym typeface="Calibri"/>
              </a:rPr>
              <a:t>6. Extend supports across the school year - </a:t>
            </a:r>
            <a:r>
              <a:rPr lang="en-US" sz="2000" b="0" i="0" u="none" strike="noStrike" cap="none" dirty="0">
                <a:solidFill>
                  <a:schemeClr val="accent2"/>
                </a:solidFill>
                <a:latin typeface="Century Gothic" panose="020B0502020202020204" pitchFamily="34" charset="0"/>
                <a:ea typeface="Calibri"/>
                <a:cs typeface="Calibri"/>
                <a:sym typeface="Calibri"/>
              </a:rPr>
              <a:t>Extend summer programs throughout the school year to provide additional time for relationship-building, and serve as a foundation for student buy-in to academic supports provided across the year.</a:t>
            </a:r>
          </a:p>
        </p:txBody>
      </p:sp>
      <p:sp>
        <p:nvSpPr>
          <p:cNvPr id="1088" name="Google Shape;1088;p10"/>
          <p:cNvSpPr/>
          <p:nvPr/>
        </p:nvSpPr>
        <p:spPr>
          <a:xfrm>
            <a:off x="7895528" y="4561763"/>
            <a:ext cx="485568" cy="444162"/>
          </a:xfrm>
          <a:prstGeom prst="diamond">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pic>
        <p:nvPicPr>
          <p:cNvPr id="4" name="Picture 3" descr="A logo with blue text&#10;&#10;Description automatically generated">
            <a:extLst>
              <a:ext uri="{FF2B5EF4-FFF2-40B4-BE49-F238E27FC236}">
                <a16:creationId xmlns:a16="http://schemas.microsoft.com/office/drawing/2014/main" id="{848385D2-5FBC-29E0-359B-80CB0EAAC37C}"/>
              </a:ext>
            </a:extLst>
          </p:cNvPr>
          <p:cNvPicPr>
            <a:picLocks noChangeAspect="1"/>
          </p:cNvPicPr>
          <p:nvPr/>
        </p:nvPicPr>
        <p:blipFill>
          <a:blip r:embed="rId3"/>
          <a:stretch>
            <a:fillRect/>
          </a:stretch>
        </p:blipFill>
        <p:spPr>
          <a:xfrm>
            <a:off x="8560799" y="84207"/>
            <a:ext cx="3465891" cy="523314"/>
          </a:xfrm>
          <a:prstGeom prst="rect">
            <a:avLst/>
          </a:prstGeom>
        </p:spPr>
      </p:pic>
    </p:spTree>
    <p:extLst>
      <p:ext uri="{BB962C8B-B14F-4D97-AF65-F5344CB8AC3E}">
        <p14:creationId xmlns:p14="http://schemas.microsoft.com/office/powerpoint/2010/main" val="2579564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019" name="Google Shape;1019;p3"/>
          <p:cNvSpPr txBox="1">
            <a:spLocks noGrp="1"/>
          </p:cNvSpPr>
          <p:nvPr>
            <p:ph type="title"/>
          </p:nvPr>
        </p:nvSpPr>
        <p:spPr>
          <a:xfrm>
            <a:off x="556260" y="2626417"/>
            <a:ext cx="11079480" cy="1156809"/>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6000"/>
              <a:buFont typeface="Arial"/>
              <a:buNone/>
            </a:pPr>
            <a:r>
              <a:rPr lang="en-US" dirty="0">
                <a:latin typeface="Century Gothic" panose="020B0502020202020204" pitchFamily="34" charset="0"/>
                <a:sym typeface="Arial"/>
              </a:rPr>
              <a:t>Study Overview</a:t>
            </a:r>
            <a:endParaRPr dirty="0">
              <a:latin typeface="Century Gothic" panose="020B0502020202020204" pitchFamily="34" charset="0"/>
            </a:endParaRPr>
          </a:p>
        </p:txBody>
      </p:sp>
      <p:sp>
        <p:nvSpPr>
          <p:cNvPr id="1021" name="Google Shape;1021;p3"/>
          <p:cNvSpPr txBox="1">
            <a:spLocks noGrp="1"/>
          </p:cNvSpPr>
          <p:nvPr>
            <p:ph type="sldNum" idx="4294967295"/>
          </p:nvPr>
        </p:nvSpPr>
        <p:spPr>
          <a:xfrm>
            <a:off x="12644967" y="6216650"/>
            <a:ext cx="3611100" cy="2460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A8A8A8"/>
                </a:solidFill>
                <a:latin typeface="Calibri"/>
                <a:ea typeface="Calibri"/>
                <a:cs typeface="Calibri"/>
                <a:sym typeface="Calibri"/>
              </a:rPr>
              <a:t>2</a:t>
            </a:fld>
            <a:endParaRPr sz="1200" b="0" i="0" u="none" strike="noStrike" cap="none" dirty="0">
              <a:solidFill>
                <a:srgbClr val="A8A8A8"/>
              </a:solidFill>
              <a:latin typeface="Calibri"/>
              <a:ea typeface="Calibri"/>
              <a:cs typeface="Calibri"/>
              <a:sym typeface="Calibri"/>
            </a:endParaRPr>
          </a:p>
        </p:txBody>
      </p:sp>
      <p:sp>
        <p:nvSpPr>
          <p:cNvPr id="1022" name="Google Shape;1022;p3"/>
          <p:cNvSpPr txBox="1">
            <a:spLocks noGrp="1"/>
          </p:cNvSpPr>
          <p:nvPr>
            <p:ph type="sldNum" idx="12"/>
          </p:nvPr>
        </p:nvSpPr>
        <p:spPr>
          <a:xfrm>
            <a:off x="11237976" y="6254496"/>
            <a:ext cx="731700" cy="5250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300" b="0" i="0" u="none" strike="noStrike" cap="none">
                <a:solidFill>
                  <a:srgbClr val="FFFFFF"/>
                </a:solidFill>
                <a:latin typeface="Calibri"/>
                <a:ea typeface="Calibri"/>
                <a:cs typeface="Calibri"/>
                <a:sym typeface="Calibri"/>
              </a:rPr>
              <a:t>2</a:t>
            </a:fld>
            <a:endParaRPr sz="1300" b="0" i="0" u="none" strike="noStrike" cap="none" dirty="0">
              <a:solidFill>
                <a:srgbClr val="FFFFFF"/>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68"/>
        <p:cNvGrpSpPr/>
        <p:nvPr/>
      </p:nvGrpSpPr>
      <p:grpSpPr>
        <a:xfrm>
          <a:off x="0" y="0"/>
          <a:ext cx="0" cy="0"/>
          <a:chOff x="0" y="0"/>
          <a:chExt cx="0" cy="0"/>
        </a:xfrm>
      </p:grpSpPr>
      <p:sp>
        <p:nvSpPr>
          <p:cNvPr id="1669" name="Google Shape;1669;p156"/>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300" b="0" i="0" u="none" strike="noStrike" kern="0" cap="none" spc="0" normalizeH="0" baseline="0" noProof="0">
                <a:ln>
                  <a:noFill/>
                </a:ln>
                <a:solidFill>
                  <a:srgbClr val="FFFFFF"/>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20</a:t>
            </a:fld>
            <a:endParaRPr kumimoji="0" sz="13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3" name="Picture 2">
            <a:extLst>
              <a:ext uri="{FF2B5EF4-FFF2-40B4-BE49-F238E27FC236}">
                <a16:creationId xmlns:a16="http://schemas.microsoft.com/office/drawing/2014/main" id="{F8322A86-0DA3-12B0-FA14-D30406A7978E}"/>
              </a:ext>
            </a:extLst>
          </p:cNvPr>
          <p:cNvPicPr>
            <a:picLocks noChangeAspect="1"/>
          </p:cNvPicPr>
          <p:nvPr/>
        </p:nvPicPr>
        <p:blipFill>
          <a:blip r:embed="rId3"/>
          <a:stretch>
            <a:fillRect/>
          </a:stretch>
        </p:blipFill>
        <p:spPr>
          <a:xfrm>
            <a:off x="1376469" y="1296620"/>
            <a:ext cx="8975507" cy="4264760"/>
          </a:xfrm>
          <a:prstGeom prst="rect">
            <a:avLst/>
          </a:prstGeom>
        </p:spPr>
      </p:pic>
    </p:spTree>
    <p:extLst>
      <p:ext uri="{BB962C8B-B14F-4D97-AF65-F5344CB8AC3E}">
        <p14:creationId xmlns:p14="http://schemas.microsoft.com/office/powerpoint/2010/main" val="49482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74"/>
        <p:cNvGrpSpPr/>
        <p:nvPr/>
      </p:nvGrpSpPr>
      <p:grpSpPr>
        <a:xfrm>
          <a:off x="0" y="0"/>
          <a:ext cx="0" cy="0"/>
          <a:chOff x="0" y="0"/>
          <a:chExt cx="0" cy="0"/>
        </a:xfrm>
      </p:grpSpPr>
    </p:spTree>
    <p:extLst>
      <p:ext uri="{BB962C8B-B14F-4D97-AF65-F5344CB8AC3E}">
        <p14:creationId xmlns:p14="http://schemas.microsoft.com/office/powerpoint/2010/main" val="2886821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1130" name="Google Shape;1130;p12"/>
          <p:cNvSpPr txBox="1">
            <a:spLocks noGrp="1"/>
          </p:cNvSpPr>
          <p:nvPr>
            <p:ph type="title"/>
          </p:nvPr>
        </p:nvSpPr>
        <p:spPr>
          <a:xfrm>
            <a:off x="499176" y="969825"/>
            <a:ext cx="11190000" cy="723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800"/>
              </a:spcBef>
              <a:spcAft>
                <a:spcPts val="0"/>
              </a:spcAft>
              <a:buSzPts val="1800"/>
              <a:buNone/>
            </a:pPr>
            <a:r>
              <a:rPr lang="en-US" i="1" dirty="0">
                <a:solidFill>
                  <a:srgbClr val="FFFFFF"/>
                </a:solidFill>
                <a:latin typeface="Calibri"/>
                <a:ea typeface="Calibri"/>
                <a:cs typeface="Calibri"/>
                <a:sym typeface="Calibri"/>
              </a:rPr>
              <a:t>Note: In practice, this means we may have data that takes four paragraphs to convey a theme, and data that lends itself to the same construct in one sentence.  We choose our illustrative quotes because they hit on the essence of the theme in a “bite sized package.” </a:t>
            </a:r>
            <a:br>
              <a:rPr lang="en-US" i="1" dirty="0">
                <a:latin typeface="Calibri"/>
                <a:ea typeface="Calibri"/>
                <a:cs typeface="Calibri"/>
                <a:sym typeface="Calibri"/>
              </a:rPr>
            </a:br>
            <a:endParaRPr i="1" dirty="0">
              <a:solidFill>
                <a:srgbClr val="FFFFFF"/>
              </a:solidFill>
              <a:latin typeface="Calibri"/>
              <a:ea typeface="Calibri"/>
              <a:cs typeface="Calibri"/>
              <a:sym typeface="Calibri"/>
            </a:endParaRPr>
          </a:p>
        </p:txBody>
      </p:sp>
      <p:grpSp>
        <p:nvGrpSpPr>
          <p:cNvPr id="1131" name="Google Shape;1131;p12"/>
          <p:cNvGrpSpPr/>
          <p:nvPr/>
        </p:nvGrpSpPr>
        <p:grpSpPr>
          <a:xfrm>
            <a:off x="-493624" y="1241424"/>
            <a:ext cx="12056974" cy="5199772"/>
            <a:chOff x="399821" y="0"/>
            <a:chExt cx="12056974" cy="5199772"/>
          </a:xfrm>
        </p:grpSpPr>
        <p:sp>
          <p:nvSpPr>
            <p:cNvPr id="1132" name="Google Shape;1132;p12"/>
            <p:cNvSpPr/>
            <p:nvPr/>
          </p:nvSpPr>
          <p:spPr>
            <a:xfrm>
              <a:off x="1789915" y="1121727"/>
              <a:ext cx="2674480" cy="2733675"/>
            </a:xfrm>
            <a:prstGeom prst="ellipse">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3" name="Google Shape;1133;p12"/>
            <p:cNvSpPr txBox="1"/>
            <p:nvPr/>
          </p:nvSpPr>
          <p:spPr>
            <a:xfrm>
              <a:off x="2093276" y="1481178"/>
              <a:ext cx="2088815" cy="1878074"/>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3900"/>
                <a:buFont typeface="Arial"/>
                <a:buNone/>
              </a:pPr>
              <a:r>
                <a:rPr lang="en-US" sz="2400" b="0" i="0" u="none" strike="noStrike" cap="none" dirty="0">
                  <a:solidFill>
                    <a:schemeClr val="lt1"/>
                  </a:solidFill>
                  <a:latin typeface="Century Gothic" panose="020B0502020202020204" pitchFamily="34" charset="0"/>
                  <a:ea typeface="Calibri"/>
                  <a:cs typeface="Calibri"/>
                  <a:sym typeface="Calibri"/>
                </a:rPr>
                <a:t>What is working, for whom, and under what conditions?</a:t>
              </a:r>
              <a:endParaRPr sz="2400" dirty="0">
                <a:latin typeface="Century Gothic" panose="020B0502020202020204" pitchFamily="34" charset="0"/>
              </a:endParaRPr>
            </a:p>
          </p:txBody>
        </p:sp>
        <p:sp>
          <p:nvSpPr>
            <p:cNvPr id="1134" name="Google Shape;1134;p12"/>
            <p:cNvSpPr/>
            <p:nvPr/>
          </p:nvSpPr>
          <p:spPr>
            <a:xfrm>
              <a:off x="399821" y="0"/>
              <a:ext cx="4988081" cy="5199772"/>
            </a:xfrm>
            <a:prstGeom prst="blockArc">
              <a:avLst>
                <a:gd name="adj1" fmla="val 17527788"/>
                <a:gd name="adj2" fmla="val 4119114"/>
                <a:gd name="adj3" fmla="val 5750"/>
              </a:avLst>
            </a:prstGeom>
            <a:solidFill>
              <a:srgbClr val="197088"/>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5" name="Google Shape;1135;p12"/>
            <p:cNvSpPr/>
            <p:nvPr/>
          </p:nvSpPr>
          <p:spPr>
            <a:xfrm>
              <a:off x="4340613" y="799189"/>
              <a:ext cx="789709" cy="789717"/>
            </a:xfrm>
            <a:prstGeom prst="ellipse">
              <a:avLst/>
            </a:prstGeom>
            <a:solidFill>
              <a:schemeClr val="l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6" name="Google Shape;1136;p12"/>
            <p:cNvSpPr/>
            <p:nvPr/>
          </p:nvSpPr>
          <p:spPr>
            <a:xfrm>
              <a:off x="5304979" y="86263"/>
              <a:ext cx="3868408" cy="171168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7" name="Google Shape;1137;p12"/>
            <p:cNvSpPr txBox="1"/>
            <p:nvPr/>
          </p:nvSpPr>
          <p:spPr>
            <a:xfrm>
              <a:off x="5304978" y="86263"/>
              <a:ext cx="6551742" cy="1711683"/>
            </a:xfrm>
            <a:prstGeom prst="rect">
              <a:avLst/>
            </a:prstGeom>
            <a:noFill/>
            <a:ln>
              <a:noFill/>
            </a:ln>
          </p:spPr>
          <p:txBody>
            <a:bodyPr spcFirstLastPara="1" wrap="square" lIns="25400" tIns="25400" rIns="25400" bIns="2540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en-US" sz="2000" b="0" i="0" u="none" strike="noStrike" cap="none" dirty="0">
                  <a:solidFill>
                    <a:schemeClr val="accent1"/>
                  </a:solidFill>
                  <a:latin typeface="Century Gothic" panose="020B0502020202020204" pitchFamily="34" charset="0"/>
                  <a:ea typeface="Calibri"/>
                  <a:cs typeface="Calibri"/>
                  <a:sym typeface="Calibri"/>
                </a:rPr>
                <a:t>North Carolina received </a:t>
              </a:r>
              <a:r>
                <a:rPr lang="en-US" sz="2000" b="1" i="0" u="none" strike="noStrike" cap="none" dirty="0">
                  <a:solidFill>
                    <a:schemeClr val="accent2"/>
                  </a:solidFill>
                  <a:latin typeface="Century Gothic" panose="020B0502020202020204" pitchFamily="34" charset="0"/>
                  <a:ea typeface="Calibri"/>
                  <a:cs typeface="Calibri"/>
                  <a:sym typeface="Calibri"/>
                </a:rPr>
                <a:t>$3.6 Billion in Elementary and Secondary School Emergency Relief funds</a:t>
              </a:r>
              <a:r>
                <a:rPr lang="en-US" sz="2000" b="0" i="0" u="none" strike="noStrike" cap="none" dirty="0">
                  <a:solidFill>
                    <a:schemeClr val="accent2"/>
                  </a:solidFill>
                  <a:latin typeface="Century Gothic" panose="020B0502020202020204" pitchFamily="34" charset="0"/>
                  <a:ea typeface="Calibri"/>
                  <a:cs typeface="Calibri"/>
                  <a:sym typeface="Calibri"/>
                </a:rPr>
                <a:t> </a:t>
              </a:r>
              <a:r>
                <a:rPr lang="en-US" sz="2000" b="0" i="0" u="none" strike="noStrike" cap="none" dirty="0">
                  <a:solidFill>
                    <a:schemeClr val="accent1"/>
                  </a:solidFill>
                  <a:latin typeface="Century Gothic" panose="020B0502020202020204" pitchFamily="34" charset="0"/>
                  <a:ea typeface="Calibri"/>
                  <a:cs typeface="Calibri"/>
                  <a:sym typeface="Calibri"/>
                </a:rPr>
                <a:t>for pandemic recovery efforts in K-12 schools</a:t>
              </a:r>
            </a:p>
          </p:txBody>
        </p:sp>
        <p:sp>
          <p:nvSpPr>
            <p:cNvPr id="1138" name="Google Shape;1138;p12"/>
            <p:cNvSpPr/>
            <p:nvPr/>
          </p:nvSpPr>
          <p:spPr>
            <a:xfrm>
              <a:off x="4852950" y="2214906"/>
              <a:ext cx="789709" cy="789717"/>
            </a:xfrm>
            <a:prstGeom prst="ellipse">
              <a:avLst/>
            </a:prstGeom>
            <a:solidFill>
              <a:srgbClr val="A8A8A8"/>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9" name="Google Shape;1139;p12"/>
            <p:cNvSpPr/>
            <p:nvPr/>
          </p:nvSpPr>
          <p:spPr>
            <a:xfrm>
              <a:off x="5357302" y="3699898"/>
              <a:ext cx="3896425" cy="140054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0" name="Google Shape;1140;p12"/>
            <p:cNvSpPr txBox="1"/>
            <p:nvPr/>
          </p:nvSpPr>
          <p:spPr>
            <a:xfrm>
              <a:off x="5357302" y="3699898"/>
              <a:ext cx="7099493" cy="1400546"/>
            </a:xfrm>
            <a:prstGeom prst="rect">
              <a:avLst/>
            </a:prstGeom>
            <a:noFill/>
            <a:ln>
              <a:noFill/>
            </a:ln>
          </p:spPr>
          <p:txBody>
            <a:bodyPr spcFirstLastPara="1" wrap="square" lIns="25400" tIns="25400" rIns="25400" bIns="254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none" strike="noStrike" cap="none" dirty="0">
                  <a:solidFill>
                    <a:schemeClr val="tx1"/>
                  </a:solidFill>
                  <a:latin typeface="Century Gothic" panose="020B0502020202020204" pitchFamily="34" charset="0"/>
                  <a:ea typeface="Calibri"/>
                  <a:cs typeface="Calibri"/>
                  <a:sym typeface="Calibri"/>
                </a:rPr>
                <a:t>North Carolina Department of Public Instruction commissioned a series of </a:t>
              </a:r>
              <a:r>
                <a:rPr lang="en-US" sz="2000" b="1" i="0" u="none" strike="noStrike" cap="none" dirty="0">
                  <a:solidFill>
                    <a:schemeClr val="accent2"/>
                  </a:solidFill>
                  <a:latin typeface="Century Gothic" panose="020B0502020202020204" pitchFamily="34" charset="0"/>
                  <a:ea typeface="Calibri"/>
                  <a:cs typeface="Calibri"/>
                  <a:sym typeface="Calibri"/>
                </a:rPr>
                <a:t>short-cycle regional based qualitative studies </a:t>
              </a:r>
              <a:r>
                <a:rPr lang="en-US" sz="2000" b="0" i="0" u="none" strike="noStrike" cap="none" dirty="0">
                  <a:solidFill>
                    <a:schemeClr val="tx1"/>
                  </a:solidFill>
                  <a:latin typeface="Century Gothic" panose="020B0502020202020204" pitchFamily="34" charset="0"/>
                  <a:ea typeface="Calibri"/>
                  <a:cs typeface="Calibri"/>
                  <a:sym typeface="Calibri"/>
                </a:rPr>
                <a:t>with UNC System institutions to better understand implementation and experiences of key education stakeholders</a:t>
              </a:r>
            </a:p>
          </p:txBody>
        </p:sp>
        <p:sp>
          <p:nvSpPr>
            <p:cNvPr id="1141" name="Google Shape;1141;p12"/>
            <p:cNvSpPr/>
            <p:nvPr/>
          </p:nvSpPr>
          <p:spPr>
            <a:xfrm>
              <a:off x="4340613" y="3744679"/>
              <a:ext cx="789709" cy="789717"/>
            </a:xfrm>
            <a:prstGeom prst="ellipse">
              <a:avLst/>
            </a:prstGeom>
            <a:solidFill>
              <a:schemeClr val="dk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2" name="Google Shape;1142;p12"/>
            <p:cNvSpPr/>
            <p:nvPr/>
          </p:nvSpPr>
          <p:spPr>
            <a:xfrm>
              <a:off x="5705853" y="1877185"/>
              <a:ext cx="3546261" cy="138417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3" name="Google Shape;1143;p12"/>
            <p:cNvSpPr txBox="1"/>
            <p:nvPr/>
          </p:nvSpPr>
          <p:spPr>
            <a:xfrm>
              <a:off x="5723783" y="1926849"/>
              <a:ext cx="6465192" cy="1384171"/>
            </a:xfrm>
            <a:prstGeom prst="rect">
              <a:avLst/>
            </a:prstGeom>
            <a:noFill/>
            <a:ln>
              <a:noFill/>
            </a:ln>
          </p:spPr>
          <p:txBody>
            <a:bodyPr spcFirstLastPara="1" wrap="square" lIns="25400" tIns="25400" rIns="25400" bIns="254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none" strike="noStrike" cap="none" dirty="0">
                  <a:solidFill>
                    <a:schemeClr val="tx1"/>
                  </a:solidFill>
                  <a:latin typeface="Century Gothic" panose="020B0502020202020204" pitchFamily="34" charset="0"/>
                  <a:ea typeface="Calibri"/>
                  <a:cs typeface="Calibri"/>
                  <a:sym typeface="Calibri"/>
                </a:rPr>
                <a:t>Investment in evidence-based interventions, including </a:t>
              </a:r>
              <a:r>
                <a:rPr lang="en-US" sz="2000" b="1" i="0" u="none" strike="noStrike" cap="none" dirty="0">
                  <a:solidFill>
                    <a:schemeClr val="accent2"/>
                  </a:solidFill>
                  <a:latin typeface="Century Gothic" panose="020B0502020202020204" pitchFamily="34" charset="0"/>
                  <a:ea typeface="Calibri"/>
                  <a:cs typeface="Calibri"/>
                  <a:sym typeface="Calibri"/>
                </a:rPr>
                <a:t>$35M in competitive grants for school extension programs</a:t>
              </a:r>
            </a:p>
            <a:p>
              <a:pPr marL="0" marR="0" lvl="0" indent="0" algn="l" rtl="0">
                <a:lnSpc>
                  <a:spcPct val="90000"/>
                </a:lnSpc>
                <a:spcBef>
                  <a:spcPts val="0"/>
                </a:spcBef>
                <a:spcAft>
                  <a:spcPts val="0"/>
                </a:spcAft>
                <a:buClr>
                  <a:srgbClr val="000000"/>
                </a:buClr>
                <a:buSzPts val="2000"/>
                <a:buFont typeface="Arial"/>
                <a:buNone/>
              </a:pPr>
              <a:endParaRPr lang="en-US" dirty="0">
                <a:latin typeface="Century Gothic" panose="020B0502020202020204" pitchFamily="34" charset="0"/>
              </a:endParaRPr>
            </a:p>
          </p:txBody>
        </p:sp>
      </p:grpSp>
      <p:sp>
        <p:nvSpPr>
          <p:cNvPr id="1145" name="Google Shape;1145;p12"/>
          <p:cNvSpPr txBox="1"/>
          <p:nvPr/>
        </p:nvSpPr>
        <p:spPr>
          <a:xfrm>
            <a:off x="182880" y="632353"/>
            <a:ext cx="11184442" cy="723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0"/>
              <a:buFont typeface="Arial"/>
              <a:buNone/>
            </a:pPr>
            <a:r>
              <a:rPr lang="en-US" sz="3400" b="1" i="0" u="none" strike="noStrike" cap="none" dirty="0">
                <a:solidFill>
                  <a:srgbClr val="002060"/>
                </a:solidFill>
                <a:latin typeface="Century Gothic" panose="020B0502020202020204" pitchFamily="34" charset="0"/>
                <a:sym typeface="Arial"/>
              </a:rPr>
              <a:t>Covid Relief Investments in K-12 Education</a:t>
            </a:r>
            <a:endParaRPr b="1" dirty="0">
              <a:solidFill>
                <a:srgbClr val="002060"/>
              </a:solidFill>
              <a:latin typeface="Century Gothic" panose="020B0502020202020204" pitchFamily="34" charset="0"/>
            </a:endParaRPr>
          </a:p>
        </p:txBody>
      </p:sp>
      <p:pic>
        <p:nvPicPr>
          <p:cNvPr id="2" name="Picture 1" descr="A logo with blue text&#10;&#10;Description automatically generated">
            <a:extLst>
              <a:ext uri="{FF2B5EF4-FFF2-40B4-BE49-F238E27FC236}">
                <a16:creationId xmlns:a16="http://schemas.microsoft.com/office/drawing/2014/main" id="{9AD10DA3-6FEC-B986-AD24-4C19D4624974}"/>
              </a:ext>
            </a:extLst>
          </p:cNvPr>
          <p:cNvPicPr>
            <a:picLocks noChangeAspect="1"/>
          </p:cNvPicPr>
          <p:nvPr/>
        </p:nvPicPr>
        <p:blipFill>
          <a:blip r:embed="rId3"/>
          <a:stretch>
            <a:fillRect/>
          </a:stretch>
        </p:blipFill>
        <p:spPr>
          <a:xfrm>
            <a:off x="8560799" y="84207"/>
            <a:ext cx="3465891" cy="523314"/>
          </a:xfrm>
          <a:prstGeom prst="rect">
            <a:avLst/>
          </a:prstGeom>
        </p:spPr>
      </p:pic>
    </p:spTree>
    <p:extLst>
      <p:ext uri="{BB962C8B-B14F-4D97-AF65-F5344CB8AC3E}">
        <p14:creationId xmlns:p14="http://schemas.microsoft.com/office/powerpoint/2010/main" val="2685520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3"/>
          <p:cNvSpPr txBox="1">
            <a:spLocks noGrp="1"/>
          </p:cNvSpPr>
          <p:nvPr>
            <p:ph type="sldNum" idx="12"/>
          </p:nvPr>
        </p:nvSpPr>
        <p:spPr>
          <a:xfrm>
            <a:off x="9229460" y="6254012"/>
            <a:ext cx="2707800" cy="246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A8A8A8"/>
                </a:solidFill>
                <a:latin typeface="Arial"/>
                <a:ea typeface="Arial"/>
                <a:cs typeface="Arial"/>
                <a:sym typeface="Arial"/>
              </a:rPr>
              <a:t>4</a:t>
            </a:fld>
            <a:endParaRPr sz="1200" b="0" i="0" u="none" strike="noStrike" cap="none" dirty="0">
              <a:solidFill>
                <a:srgbClr val="A8A8A8"/>
              </a:solidFill>
              <a:latin typeface="Arial"/>
              <a:ea typeface="Arial"/>
              <a:cs typeface="Arial"/>
              <a:sym typeface="Arial"/>
            </a:endParaRPr>
          </a:p>
        </p:txBody>
      </p:sp>
      <p:grpSp>
        <p:nvGrpSpPr>
          <p:cNvPr id="569" name="Google Shape;569;p3"/>
          <p:cNvGrpSpPr/>
          <p:nvPr/>
        </p:nvGrpSpPr>
        <p:grpSpPr>
          <a:xfrm>
            <a:off x="498985" y="1566382"/>
            <a:ext cx="11046470" cy="4167878"/>
            <a:chOff x="546495" y="2026193"/>
            <a:chExt cx="11046470" cy="4167878"/>
          </a:xfrm>
        </p:grpSpPr>
        <p:sp>
          <p:nvSpPr>
            <p:cNvPr id="571" name="Google Shape;571;p3"/>
            <p:cNvSpPr/>
            <p:nvPr/>
          </p:nvSpPr>
          <p:spPr>
            <a:xfrm>
              <a:off x="1593648" y="5261383"/>
              <a:ext cx="9930384" cy="932688"/>
            </a:xfrm>
            <a:prstGeom prst="roundRect">
              <a:avLst>
                <a:gd name="adj" fmla="val 16670"/>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nvGrpSpPr>
            <p:cNvPr id="573" name="Google Shape;573;p3"/>
            <p:cNvGrpSpPr/>
            <p:nvPr/>
          </p:nvGrpSpPr>
          <p:grpSpPr>
            <a:xfrm>
              <a:off x="546495" y="2026193"/>
              <a:ext cx="11046470" cy="1090479"/>
              <a:chOff x="463025" y="2026193"/>
              <a:chExt cx="11046470" cy="1090479"/>
            </a:xfrm>
          </p:grpSpPr>
          <p:sp>
            <p:nvSpPr>
              <p:cNvPr id="574" name="Google Shape;574;p3"/>
              <p:cNvSpPr/>
              <p:nvPr/>
            </p:nvSpPr>
            <p:spPr>
              <a:xfrm>
                <a:off x="463025" y="2026193"/>
                <a:ext cx="11046470" cy="1090479"/>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75" name="Google Shape;575;p3"/>
              <p:cNvSpPr txBox="1"/>
              <p:nvPr/>
            </p:nvSpPr>
            <p:spPr>
              <a:xfrm>
                <a:off x="887868" y="2063339"/>
                <a:ext cx="10344343" cy="914400"/>
              </a:xfrm>
              <a:prstGeom prst="rect">
                <a:avLst/>
              </a:prstGeom>
              <a:noFill/>
              <a:ln>
                <a:noFill/>
              </a:ln>
            </p:spPr>
            <p:txBody>
              <a:bodyPr spcFirstLastPara="1" wrap="square" lIns="51425" tIns="34275" rIns="51425" bIns="34275" anchor="ctr" anchorCtr="0">
                <a:noAutofit/>
              </a:bodyPr>
              <a:lstStyle/>
              <a:p>
                <a:pPr marL="0" marR="0" lvl="0" indent="0" algn="ctr" rtl="0">
                  <a:lnSpc>
                    <a:spcPct val="90000"/>
                  </a:lnSpc>
                  <a:spcBef>
                    <a:spcPts val="945"/>
                  </a:spcBef>
                  <a:spcAft>
                    <a:spcPts val="0"/>
                  </a:spcAft>
                  <a:buClr>
                    <a:srgbClr val="FFFFFF"/>
                  </a:buClr>
                  <a:buSzPts val="2700"/>
                  <a:buFont typeface="Arial"/>
                  <a:buNone/>
                </a:pPr>
                <a:endParaRPr sz="2400" b="0" i="0" u="none" strike="noStrike" cap="none" dirty="0">
                  <a:solidFill>
                    <a:srgbClr val="FFFFFF"/>
                  </a:solidFill>
                  <a:latin typeface="Century Gothic" panose="020B0502020202020204" pitchFamily="34" charset="0"/>
                  <a:sym typeface="Arial"/>
                </a:endParaRPr>
              </a:p>
              <a:p>
                <a:pPr marL="0" marR="0" lvl="0" indent="0" algn="ctr" rtl="0">
                  <a:lnSpc>
                    <a:spcPct val="90000"/>
                  </a:lnSpc>
                  <a:spcBef>
                    <a:spcPts val="945"/>
                  </a:spcBef>
                  <a:spcAft>
                    <a:spcPts val="0"/>
                  </a:spcAft>
                  <a:buClr>
                    <a:srgbClr val="FFFFFF"/>
                  </a:buClr>
                  <a:buSzPts val="2700"/>
                  <a:buFont typeface="Arial"/>
                  <a:buNone/>
                </a:pPr>
                <a:r>
                  <a:rPr lang="en-US" sz="2400" b="0" i="0" u="none" strike="noStrike" cap="none" dirty="0">
                    <a:solidFill>
                      <a:srgbClr val="FFFFFF"/>
                    </a:solidFill>
                    <a:latin typeface="Century Gothic" panose="020B0502020202020204" pitchFamily="34" charset="0"/>
                    <a:sym typeface="Arial"/>
                  </a:rPr>
                  <a:t>       Overarching aim was to capture “the voices behind the numbers” to better understand summer learning recovery efforts in high schools in </a:t>
                </a:r>
                <a:r>
                  <a:rPr lang="en-US" sz="2400" dirty="0">
                    <a:solidFill>
                      <a:srgbClr val="FFFFFF"/>
                    </a:solidFill>
                    <a:latin typeface="Century Gothic" panose="020B0502020202020204" pitchFamily="34" charset="0"/>
                  </a:rPr>
                  <a:t>Western </a:t>
                </a:r>
                <a:r>
                  <a:rPr lang="en-US" sz="2400" b="0" i="0" u="none" strike="noStrike" cap="none" dirty="0">
                    <a:solidFill>
                      <a:srgbClr val="FFFFFF"/>
                    </a:solidFill>
                    <a:latin typeface="Century Gothic" panose="020B0502020202020204" pitchFamily="34" charset="0"/>
                    <a:sym typeface="Arial"/>
                  </a:rPr>
                  <a:t>North Carolina </a:t>
                </a:r>
                <a:endParaRPr sz="2400" b="0" i="0" u="none" strike="noStrike" cap="none" dirty="0">
                  <a:solidFill>
                    <a:srgbClr val="FFFFFF"/>
                  </a:solidFill>
                  <a:latin typeface="Century Gothic" panose="020B0502020202020204" pitchFamily="34" charset="0"/>
                  <a:sym typeface="Arial"/>
                </a:endParaRPr>
              </a:p>
              <a:p>
                <a:pPr marL="0" marR="0" lvl="0" indent="0" algn="ctr" rtl="0">
                  <a:lnSpc>
                    <a:spcPct val="90000"/>
                  </a:lnSpc>
                  <a:spcBef>
                    <a:spcPts val="945"/>
                  </a:spcBef>
                  <a:spcAft>
                    <a:spcPts val="0"/>
                  </a:spcAft>
                  <a:buClr>
                    <a:srgbClr val="FFFFFF"/>
                  </a:buClr>
                  <a:buSzPts val="2700"/>
                  <a:buFont typeface="Arial"/>
                  <a:buNone/>
                </a:pPr>
                <a:endParaRPr sz="2400" b="0" i="0" u="none" strike="noStrike" cap="none" dirty="0">
                  <a:solidFill>
                    <a:srgbClr val="FFFFFF"/>
                  </a:solidFill>
                  <a:latin typeface="Century Gothic" panose="020B0502020202020204" pitchFamily="34" charset="0"/>
                  <a:sym typeface="Arial"/>
                </a:endParaRPr>
              </a:p>
            </p:txBody>
          </p:sp>
        </p:grpSp>
        <p:grpSp>
          <p:nvGrpSpPr>
            <p:cNvPr id="576" name="Google Shape;576;p3"/>
            <p:cNvGrpSpPr/>
            <p:nvPr/>
          </p:nvGrpSpPr>
          <p:grpSpPr>
            <a:xfrm>
              <a:off x="1593648" y="3222703"/>
              <a:ext cx="9930384" cy="932317"/>
              <a:chOff x="1593648" y="3222703"/>
              <a:chExt cx="9930384" cy="932317"/>
            </a:xfrm>
          </p:grpSpPr>
          <p:sp>
            <p:nvSpPr>
              <p:cNvPr id="577" name="Google Shape;577;p3"/>
              <p:cNvSpPr/>
              <p:nvPr/>
            </p:nvSpPr>
            <p:spPr>
              <a:xfrm>
                <a:off x="1595512" y="3222703"/>
                <a:ext cx="9928520" cy="932317"/>
              </a:xfrm>
              <a:prstGeom prst="roundRect">
                <a:avLst>
                  <a:gd name="adj" fmla="val 16670"/>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78" name="Google Shape;578;p3"/>
              <p:cNvSpPr txBox="1"/>
              <p:nvPr/>
            </p:nvSpPr>
            <p:spPr>
              <a:xfrm>
                <a:off x="1593648" y="3314679"/>
                <a:ext cx="9780948" cy="767128"/>
              </a:xfrm>
              <a:prstGeom prst="rect">
                <a:avLst/>
              </a:prstGeom>
              <a:solidFill>
                <a:srgbClr val="F2F2F2"/>
              </a:solidFill>
              <a:ln>
                <a:noFill/>
              </a:ln>
            </p:spPr>
            <p:txBody>
              <a:bodyPr spcFirstLastPara="1" wrap="square" lIns="85325" tIns="85325" rIns="85325" bIns="85325" anchor="ctr" anchorCtr="0">
                <a:noAutofit/>
              </a:bodyPr>
              <a:lstStyle/>
              <a:p>
                <a:pPr lvl="0"/>
                <a:r>
                  <a:rPr lang="en-US" sz="2000" dirty="0">
                    <a:latin typeface="Century Gothic" panose="020B0502020202020204" pitchFamily="34" charset="0"/>
                  </a:rPr>
                  <a:t>How are summer programs for learning recovery and acceleration implemented in high schools within the western region of the state?</a:t>
                </a:r>
              </a:p>
            </p:txBody>
          </p:sp>
        </p:grpSp>
        <p:sp>
          <p:nvSpPr>
            <p:cNvPr id="580" name="Google Shape;580;p3"/>
            <p:cNvSpPr/>
            <p:nvPr/>
          </p:nvSpPr>
          <p:spPr>
            <a:xfrm>
              <a:off x="1595512" y="4236626"/>
              <a:ext cx="9930384" cy="932688"/>
            </a:xfrm>
            <a:prstGeom prst="roundRect">
              <a:avLst>
                <a:gd name="adj" fmla="val 16670"/>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
        <p:nvSpPr>
          <p:cNvPr id="588" name="Google Shape;588;p3"/>
          <p:cNvSpPr txBox="1">
            <a:spLocks noGrp="1"/>
          </p:cNvSpPr>
          <p:nvPr>
            <p:ph type="title"/>
          </p:nvPr>
        </p:nvSpPr>
        <p:spPr>
          <a:xfrm>
            <a:off x="498985" y="842482"/>
            <a:ext cx="11190000" cy="723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Arial"/>
              <a:buNone/>
            </a:pPr>
            <a:r>
              <a:rPr lang="en-US" sz="3400" b="1" dirty="0">
                <a:solidFill>
                  <a:schemeClr val="accent2"/>
                </a:solidFill>
                <a:latin typeface="Century Gothic" panose="020B0502020202020204" pitchFamily="34" charset="0"/>
              </a:rPr>
              <a:t>Study Aims</a:t>
            </a:r>
            <a:endParaRPr sz="3400" b="1" dirty="0">
              <a:solidFill>
                <a:schemeClr val="accent2"/>
              </a:solidFill>
              <a:latin typeface="Century Gothic" panose="020B0502020202020204" pitchFamily="34" charset="0"/>
            </a:endParaRPr>
          </a:p>
        </p:txBody>
      </p:sp>
      <p:pic>
        <p:nvPicPr>
          <p:cNvPr id="4" name="Picture 3" descr="A logo with blue text&#10;&#10;Description automatically generated">
            <a:extLst>
              <a:ext uri="{FF2B5EF4-FFF2-40B4-BE49-F238E27FC236}">
                <a16:creationId xmlns:a16="http://schemas.microsoft.com/office/drawing/2014/main" id="{77E5BF4B-16C2-82B8-2C2A-7C0FF3986E06}"/>
              </a:ext>
            </a:extLst>
          </p:cNvPr>
          <p:cNvPicPr>
            <a:picLocks noChangeAspect="1"/>
          </p:cNvPicPr>
          <p:nvPr/>
        </p:nvPicPr>
        <p:blipFill>
          <a:blip r:embed="rId3"/>
          <a:stretch>
            <a:fillRect/>
          </a:stretch>
        </p:blipFill>
        <p:spPr>
          <a:xfrm>
            <a:off x="8560799" y="84207"/>
            <a:ext cx="3465891" cy="523314"/>
          </a:xfrm>
          <a:prstGeom prst="rect">
            <a:avLst/>
          </a:prstGeom>
        </p:spPr>
      </p:pic>
      <p:sp>
        <p:nvSpPr>
          <p:cNvPr id="6" name="Rectangle: Rounded Corners 5">
            <a:extLst>
              <a:ext uri="{FF2B5EF4-FFF2-40B4-BE49-F238E27FC236}">
                <a16:creationId xmlns:a16="http://schemas.microsoft.com/office/drawing/2014/main" id="{D83B58FE-3FDF-0648-9517-F0257BB9C17F}"/>
              </a:ext>
            </a:extLst>
          </p:cNvPr>
          <p:cNvSpPr>
            <a:spLocks noChangeAspect="1"/>
          </p:cNvSpPr>
          <p:nvPr/>
        </p:nvSpPr>
        <p:spPr>
          <a:xfrm>
            <a:off x="603779" y="2782019"/>
            <a:ext cx="868680" cy="86868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latin typeface="Century Gothic" panose="020B0502020202020204" pitchFamily="34" charset="0"/>
              </a:rPr>
              <a:t>RQ1</a:t>
            </a:r>
          </a:p>
        </p:txBody>
      </p:sp>
      <p:sp>
        <p:nvSpPr>
          <p:cNvPr id="9" name="Google Shape;578;p3">
            <a:extLst>
              <a:ext uri="{FF2B5EF4-FFF2-40B4-BE49-F238E27FC236}">
                <a16:creationId xmlns:a16="http://schemas.microsoft.com/office/drawing/2014/main" id="{952D6907-5967-C9A5-8D8D-1E460AE1E0F3}"/>
              </a:ext>
            </a:extLst>
          </p:cNvPr>
          <p:cNvSpPr txBox="1"/>
          <p:nvPr/>
        </p:nvSpPr>
        <p:spPr>
          <a:xfrm>
            <a:off x="1695574" y="3864827"/>
            <a:ext cx="9780948" cy="767128"/>
          </a:xfrm>
          <a:prstGeom prst="rect">
            <a:avLst/>
          </a:prstGeom>
          <a:solidFill>
            <a:srgbClr val="F2F2F2"/>
          </a:solidFill>
          <a:ln>
            <a:noFill/>
          </a:ln>
        </p:spPr>
        <p:txBody>
          <a:bodyPr spcFirstLastPara="1" wrap="square" lIns="85325" tIns="85325" rIns="85325" bIns="85325" anchor="ctr" anchorCtr="0">
            <a:noAutofit/>
          </a:bodyPr>
          <a:lstStyle/>
          <a:p>
            <a:pPr lvl="0"/>
            <a:r>
              <a:rPr lang="en-US" sz="2000" dirty="0">
                <a:latin typeface="Century Gothic" panose="020B0502020202020204" pitchFamily="34" charset="0"/>
              </a:rPr>
              <a:t>To what extent are these programs achieving their desired academic &amp; social emotional learning outcomes?</a:t>
            </a:r>
          </a:p>
        </p:txBody>
      </p:sp>
      <p:sp>
        <p:nvSpPr>
          <p:cNvPr id="10" name="Google Shape;578;p3">
            <a:extLst>
              <a:ext uri="{FF2B5EF4-FFF2-40B4-BE49-F238E27FC236}">
                <a16:creationId xmlns:a16="http://schemas.microsoft.com/office/drawing/2014/main" id="{BB57EE0D-9BA9-711A-2EAC-4F65E08A9B95}"/>
              </a:ext>
            </a:extLst>
          </p:cNvPr>
          <p:cNvSpPr txBox="1"/>
          <p:nvPr/>
        </p:nvSpPr>
        <p:spPr>
          <a:xfrm>
            <a:off x="1695574" y="4911587"/>
            <a:ext cx="9780948" cy="767128"/>
          </a:xfrm>
          <a:prstGeom prst="rect">
            <a:avLst/>
          </a:prstGeom>
          <a:solidFill>
            <a:srgbClr val="F2F2F2"/>
          </a:solidFill>
          <a:ln>
            <a:noFill/>
          </a:ln>
        </p:spPr>
        <p:txBody>
          <a:bodyPr spcFirstLastPara="1" wrap="square" lIns="85325" tIns="85325" rIns="85325" bIns="85325" anchor="ctr" anchorCtr="0">
            <a:noAutofit/>
          </a:bodyPr>
          <a:lstStyle/>
          <a:p>
            <a:pPr lvl="0"/>
            <a:r>
              <a:rPr lang="en-US" sz="2000" dirty="0">
                <a:latin typeface="Century Gothic" panose="020B0502020202020204" pitchFamily="34" charset="0"/>
                <a:ea typeface="Roboto" panose="02000000000000000000" pitchFamily="2" charset="0"/>
                <a:cs typeface="Roboto" panose="02000000000000000000" pitchFamily="2" charset="0"/>
              </a:rPr>
              <a:t>What factors are perceived to enable or inhibit the successful implementation of summer learning programs in high schools in Western NC?</a:t>
            </a:r>
          </a:p>
        </p:txBody>
      </p:sp>
      <p:sp>
        <p:nvSpPr>
          <p:cNvPr id="13" name="Rectangle: Rounded Corners 12">
            <a:extLst>
              <a:ext uri="{FF2B5EF4-FFF2-40B4-BE49-F238E27FC236}">
                <a16:creationId xmlns:a16="http://schemas.microsoft.com/office/drawing/2014/main" id="{A2355595-1581-CFD8-7915-59A654641C70}"/>
              </a:ext>
            </a:extLst>
          </p:cNvPr>
          <p:cNvSpPr>
            <a:spLocks noChangeAspect="1"/>
          </p:cNvSpPr>
          <p:nvPr/>
        </p:nvSpPr>
        <p:spPr>
          <a:xfrm>
            <a:off x="602740" y="4810035"/>
            <a:ext cx="868680" cy="86868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latin typeface="Century Gothic" panose="020B0502020202020204" pitchFamily="34" charset="0"/>
              </a:rPr>
              <a:t>RQ3</a:t>
            </a:r>
          </a:p>
        </p:txBody>
      </p:sp>
      <p:sp>
        <p:nvSpPr>
          <p:cNvPr id="14" name="Rectangle: Rounded Corners 13">
            <a:extLst>
              <a:ext uri="{FF2B5EF4-FFF2-40B4-BE49-F238E27FC236}">
                <a16:creationId xmlns:a16="http://schemas.microsoft.com/office/drawing/2014/main" id="{DB23D104-2A39-CAF8-0B47-9112EE266FA0}"/>
              </a:ext>
            </a:extLst>
          </p:cNvPr>
          <p:cNvSpPr>
            <a:spLocks noChangeAspect="1"/>
          </p:cNvSpPr>
          <p:nvPr/>
        </p:nvSpPr>
        <p:spPr>
          <a:xfrm>
            <a:off x="602740" y="3766800"/>
            <a:ext cx="868680" cy="86868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latin typeface="Century Gothic" panose="020B0502020202020204" pitchFamily="34" charset="0"/>
              </a:rPr>
              <a:t>RQ2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1113" name="Google Shape;1113;p11"/>
          <p:cNvSpPr txBox="1">
            <a:spLocks noGrp="1"/>
          </p:cNvSpPr>
          <p:nvPr>
            <p:ph type="title"/>
          </p:nvPr>
        </p:nvSpPr>
        <p:spPr>
          <a:xfrm>
            <a:off x="185057" y="602876"/>
            <a:ext cx="11190288" cy="211837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Arial"/>
              <a:buNone/>
            </a:pPr>
            <a:r>
              <a:rPr lang="en-US" sz="3600" b="1" dirty="0">
                <a:solidFill>
                  <a:schemeClr val="accent2"/>
                </a:solidFill>
                <a:latin typeface="Century Gothic" panose="020B0502020202020204" pitchFamily="34" charset="0"/>
                <a:sym typeface="Arial"/>
              </a:rPr>
              <a:t>Four Models of Summer Learning Programs</a:t>
            </a:r>
            <a:endParaRPr dirty="0">
              <a:latin typeface="Century Gothic" panose="020B0502020202020204" pitchFamily="34" charset="0"/>
            </a:endParaRPr>
          </a:p>
        </p:txBody>
      </p:sp>
      <p:grpSp>
        <p:nvGrpSpPr>
          <p:cNvPr id="1114" name="Google Shape;1114;p11"/>
          <p:cNvGrpSpPr/>
          <p:nvPr/>
        </p:nvGrpSpPr>
        <p:grpSpPr>
          <a:xfrm>
            <a:off x="3845423" y="1519904"/>
            <a:ext cx="7938318" cy="5040618"/>
            <a:chOff x="-31524" y="0"/>
            <a:chExt cx="7938318" cy="5040618"/>
          </a:xfrm>
        </p:grpSpPr>
        <p:sp>
          <p:nvSpPr>
            <p:cNvPr id="1115" name="Google Shape;1115;p11"/>
            <p:cNvSpPr/>
            <p:nvPr/>
          </p:nvSpPr>
          <p:spPr>
            <a:xfrm>
              <a:off x="-31524" y="0"/>
              <a:ext cx="7938318" cy="5040618"/>
            </a:xfrm>
            <a:prstGeom prst="quadArrow">
              <a:avLst>
                <a:gd name="adj1" fmla="val 2000"/>
                <a:gd name="adj2" fmla="val 4000"/>
                <a:gd name="adj3" fmla="val 5000"/>
              </a:avLst>
            </a:prstGeom>
            <a:solidFill>
              <a:srgbClr val="CBD4D9"/>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6" name="Google Shape;1116;p11"/>
            <p:cNvSpPr/>
            <p:nvPr/>
          </p:nvSpPr>
          <p:spPr>
            <a:xfrm>
              <a:off x="400895" y="236112"/>
              <a:ext cx="3269062" cy="2014452"/>
            </a:xfrm>
            <a:prstGeom prst="roundRect">
              <a:avLst>
                <a:gd name="adj" fmla="val 16667"/>
              </a:avLst>
            </a:prstGeom>
            <a:gradFill>
              <a:gsLst>
                <a:gs pos="0">
                  <a:srgbClr val="A8CCE1"/>
                </a:gs>
                <a:gs pos="35000">
                  <a:srgbClr val="C1D9E9"/>
                </a:gs>
                <a:gs pos="100000">
                  <a:srgbClr val="E6F1F8"/>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7" name="Google Shape;1117;p11"/>
            <p:cNvSpPr txBox="1"/>
            <p:nvPr/>
          </p:nvSpPr>
          <p:spPr>
            <a:xfrm>
              <a:off x="499232" y="334449"/>
              <a:ext cx="3072388" cy="181777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dirty="0">
                  <a:solidFill>
                    <a:schemeClr val="accent2"/>
                  </a:solidFill>
                  <a:latin typeface="Century Gothic" panose="020B0502020202020204" pitchFamily="34" charset="0"/>
                  <a:cs typeface="Calibri"/>
                  <a:sym typeface="Calibri"/>
                </a:rPr>
                <a:t>Credit Recovery</a:t>
              </a:r>
            </a:p>
            <a:p>
              <a:pPr marL="0" marR="0" lvl="0" indent="0" algn="ctr" rtl="0">
                <a:lnSpc>
                  <a:spcPct val="90000"/>
                </a:lnSpc>
                <a:spcBef>
                  <a:spcPts val="0"/>
                </a:spcBef>
                <a:spcAft>
                  <a:spcPts val="0"/>
                </a:spcAft>
                <a:buClr>
                  <a:srgbClr val="000000"/>
                </a:buClr>
                <a:buSzPts val="2000"/>
                <a:buFont typeface="Arial"/>
                <a:buNone/>
              </a:pPr>
              <a:r>
                <a:rPr lang="en-US" sz="2000" dirty="0">
                  <a:solidFill>
                    <a:schemeClr val="accent1"/>
                  </a:solidFill>
                  <a:latin typeface="Century Gothic" panose="020B0502020202020204" pitchFamily="34" charset="0"/>
                  <a:cs typeface="Calibri"/>
                  <a:sym typeface="Calibri"/>
                </a:rPr>
                <a:t>Tailored opportunities to supplant course failures or incompletes based on mastery from summer instruction</a:t>
              </a:r>
              <a:endParaRPr dirty="0">
                <a:solidFill>
                  <a:schemeClr val="accent1"/>
                </a:solidFill>
                <a:latin typeface="Century Gothic" panose="020B0502020202020204" pitchFamily="34" charset="0"/>
              </a:endParaRPr>
            </a:p>
          </p:txBody>
        </p:sp>
        <p:sp>
          <p:nvSpPr>
            <p:cNvPr id="1118" name="Google Shape;1118;p11"/>
            <p:cNvSpPr/>
            <p:nvPr/>
          </p:nvSpPr>
          <p:spPr>
            <a:xfrm>
              <a:off x="4308624" y="247383"/>
              <a:ext cx="3269062" cy="2014452"/>
            </a:xfrm>
            <a:prstGeom prst="roundRect">
              <a:avLst>
                <a:gd name="adj" fmla="val 16667"/>
              </a:avLst>
            </a:prstGeom>
            <a:gradFill>
              <a:gsLst>
                <a:gs pos="0">
                  <a:srgbClr val="A8CCE1"/>
                </a:gs>
                <a:gs pos="35000">
                  <a:srgbClr val="C1D9E9"/>
                </a:gs>
                <a:gs pos="100000">
                  <a:srgbClr val="E6F1F8"/>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9" name="Google Shape;1119;p11"/>
            <p:cNvSpPr txBox="1"/>
            <p:nvPr/>
          </p:nvSpPr>
          <p:spPr>
            <a:xfrm>
              <a:off x="4406961" y="345720"/>
              <a:ext cx="3072388" cy="1817778"/>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US" sz="1900" dirty="0">
                  <a:solidFill>
                    <a:schemeClr val="accent2"/>
                  </a:solidFill>
                  <a:latin typeface="Century Gothic" panose="020B0502020202020204" pitchFamily="34" charset="0"/>
                  <a:cs typeface="Calibri"/>
                  <a:sym typeface="Calibri"/>
                </a:rPr>
                <a:t>Summer Learning &amp; Enrichment</a:t>
              </a:r>
            </a:p>
            <a:p>
              <a:pPr marL="0" marR="0" lvl="0" indent="0" algn="ctr" rtl="0">
                <a:lnSpc>
                  <a:spcPct val="90000"/>
                </a:lnSpc>
                <a:spcBef>
                  <a:spcPts val="0"/>
                </a:spcBef>
                <a:spcAft>
                  <a:spcPts val="0"/>
                </a:spcAft>
                <a:buClr>
                  <a:srgbClr val="000000"/>
                </a:buClr>
                <a:buSzPts val="1900"/>
                <a:buFont typeface="Arial"/>
                <a:buNone/>
              </a:pPr>
              <a:r>
                <a:rPr lang="en-US" sz="1900" dirty="0">
                  <a:solidFill>
                    <a:schemeClr val="accent1"/>
                  </a:solidFill>
                  <a:latin typeface="Century Gothic" panose="020B0502020202020204" pitchFamily="34" charset="0"/>
                  <a:cs typeface="Calibri"/>
                  <a:sym typeface="Calibri"/>
                </a:rPr>
                <a:t>Focus on core skill sets rather than credits</a:t>
              </a:r>
              <a:endParaRPr dirty="0">
                <a:solidFill>
                  <a:schemeClr val="accent1"/>
                </a:solidFill>
                <a:latin typeface="Century Gothic" panose="020B0502020202020204" pitchFamily="34" charset="0"/>
              </a:endParaRPr>
            </a:p>
          </p:txBody>
        </p:sp>
        <p:sp>
          <p:nvSpPr>
            <p:cNvPr id="1120" name="Google Shape;1120;p11"/>
            <p:cNvSpPr/>
            <p:nvPr/>
          </p:nvSpPr>
          <p:spPr>
            <a:xfrm>
              <a:off x="474982" y="2745705"/>
              <a:ext cx="3270090" cy="2016247"/>
            </a:xfrm>
            <a:prstGeom prst="roundRect">
              <a:avLst>
                <a:gd name="adj" fmla="val 16667"/>
              </a:avLst>
            </a:prstGeom>
            <a:gradFill>
              <a:gsLst>
                <a:gs pos="0">
                  <a:srgbClr val="A8CCE1"/>
                </a:gs>
                <a:gs pos="35000">
                  <a:srgbClr val="C1D9E9"/>
                </a:gs>
                <a:gs pos="100000">
                  <a:srgbClr val="E6F1F8"/>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1" name="Google Shape;1121;p11"/>
            <p:cNvSpPr txBox="1"/>
            <p:nvPr/>
          </p:nvSpPr>
          <p:spPr>
            <a:xfrm>
              <a:off x="573407" y="2844130"/>
              <a:ext cx="3073240" cy="1819397"/>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dirty="0">
                  <a:solidFill>
                    <a:schemeClr val="accent2"/>
                  </a:solidFill>
                  <a:latin typeface="Century Gothic" panose="020B0502020202020204" pitchFamily="34" charset="0"/>
                  <a:ea typeface="Calibri"/>
                  <a:cs typeface="Calibri"/>
                  <a:sym typeface="Calibri"/>
                </a:rPr>
                <a:t>Summer Bridge</a:t>
              </a:r>
            </a:p>
            <a:p>
              <a:pPr marL="0" marR="0" lvl="0" indent="0" algn="ctr" rtl="0">
                <a:lnSpc>
                  <a:spcPct val="90000"/>
                </a:lnSpc>
                <a:spcBef>
                  <a:spcPts val="0"/>
                </a:spcBef>
                <a:spcAft>
                  <a:spcPts val="0"/>
                </a:spcAft>
                <a:buClr>
                  <a:srgbClr val="000000"/>
                </a:buClr>
                <a:buSzPts val="2000"/>
                <a:buFont typeface="Arial"/>
                <a:buNone/>
              </a:pPr>
              <a:r>
                <a:rPr lang="en-US" sz="2000" dirty="0">
                  <a:solidFill>
                    <a:schemeClr val="dk1"/>
                  </a:solidFill>
                  <a:latin typeface="Century Gothic" panose="020B0502020202020204" pitchFamily="34" charset="0"/>
                  <a:ea typeface="Calibri"/>
                  <a:cs typeface="Calibri"/>
                  <a:sym typeface="Calibri"/>
                </a:rPr>
                <a:t>Support social emotional &amp; academic transition into high school</a:t>
              </a:r>
              <a:endParaRPr sz="2000" b="0" i="0" u="none" strike="noStrike" cap="none" dirty="0">
                <a:solidFill>
                  <a:schemeClr val="dk1"/>
                </a:solidFill>
                <a:latin typeface="Century Gothic" panose="020B0502020202020204" pitchFamily="34" charset="0"/>
                <a:ea typeface="Calibri"/>
                <a:cs typeface="Calibri"/>
                <a:sym typeface="Calibri"/>
              </a:endParaRPr>
            </a:p>
          </p:txBody>
        </p:sp>
        <p:sp>
          <p:nvSpPr>
            <p:cNvPr id="1122" name="Google Shape;1122;p11"/>
            <p:cNvSpPr/>
            <p:nvPr/>
          </p:nvSpPr>
          <p:spPr>
            <a:xfrm>
              <a:off x="4229345" y="2718969"/>
              <a:ext cx="3269062" cy="2016247"/>
            </a:xfrm>
            <a:prstGeom prst="roundRect">
              <a:avLst>
                <a:gd name="adj" fmla="val 16667"/>
              </a:avLst>
            </a:prstGeom>
            <a:gradFill>
              <a:gsLst>
                <a:gs pos="0">
                  <a:srgbClr val="A8CCE1"/>
                </a:gs>
                <a:gs pos="35000">
                  <a:srgbClr val="C1D9E9"/>
                </a:gs>
                <a:gs pos="100000">
                  <a:srgbClr val="E6F1F8"/>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3" name="Google Shape;1123;p11"/>
            <p:cNvSpPr txBox="1"/>
            <p:nvPr/>
          </p:nvSpPr>
          <p:spPr>
            <a:xfrm>
              <a:off x="4327770" y="2817394"/>
              <a:ext cx="3072212" cy="1819397"/>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endParaRPr sz="2000" b="0" i="0" u="sng" strike="noStrike" cap="none" dirty="0">
                <a:solidFill>
                  <a:schemeClr val="accent2"/>
                </a:solidFill>
                <a:latin typeface="Century Gothic" panose="020B0502020202020204" pitchFamily="34" charset="0"/>
                <a:ea typeface="Calibri"/>
                <a:cs typeface="Calibri"/>
                <a:sym typeface="Calibri"/>
              </a:endParaRPr>
            </a:p>
            <a:p>
              <a:pPr marL="0" marR="0" lvl="0" indent="0" algn="ctr" rtl="0">
                <a:lnSpc>
                  <a:spcPct val="90000"/>
                </a:lnSpc>
                <a:spcBef>
                  <a:spcPts val="700"/>
                </a:spcBef>
                <a:spcAft>
                  <a:spcPts val="0"/>
                </a:spcAft>
                <a:buClr>
                  <a:srgbClr val="000000"/>
                </a:buClr>
                <a:buSzPts val="2000"/>
                <a:buFont typeface="Arial"/>
                <a:buNone/>
              </a:pPr>
              <a:r>
                <a:rPr lang="en-US" sz="2000" b="0" i="0" strike="noStrike" cap="none" dirty="0">
                  <a:solidFill>
                    <a:schemeClr val="accent2"/>
                  </a:solidFill>
                  <a:latin typeface="Century Gothic" panose="020B0502020202020204" pitchFamily="34" charset="0"/>
                  <a:ea typeface="Calibri"/>
                  <a:cs typeface="Calibri"/>
                  <a:sym typeface="Calibri"/>
                </a:rPr>
                <a:t>Career Accelerator </a:t>
              </a:r>
              <a:r>
                <a:rPr lang="en-US" sz="2000" b="0" i="0" strike="noStrike" cap="none" dirty="0">
                  <a:solidFill>
                    <a:schemeClr val="tx1"/>
                  </a:solidFill>
                  <a:latin typeface="Century Gothic" panose="020B0502020202020204" pitchFamily="34" charset="0"/>
                  <a:ea typeface="Calibri"/>
                  <a:cs typeface="Calibri"/>
                  <a:sym typeface="Calibri"/>
                </a:rPr>
                <a:t>Explore novel career paths &amp; connect w/CTE curriculum</a:t>
              </a:r>
              <a:endParaRPr dirty="0">
                <a:solidFill>
                  <a:schemeClr val="accent2"/>
                </a:solidFill>
                <a:latin typeface="Century Gothic" panose="020B0502020202020204" pitchFamily="34" charset="0"/>
              </a:endParaRPr>
            </a:p>
            <a:p>
              <a:pPr marL="0" marR="0" lvl="0" indent="0" algn="ctr" rtl="0">
                <a:lnSpc>
                  <a:spcPct val="90000"/>
                </a:lnSpc>
                <a:spcBef>
                  <a:spcPts val="700"/>
                </a:spcBef>
                <a:spcAft>
                  <a:spcPts val="0"/>
                </a:spcAft>
                <a:buClr>
                  <a:srgbClr val="000000"/>
                </a:buClr>
                <a:buSzPts val="2000"/>
                <a:buFont typeface="Arial"/>
                <a:buNone/>
              </a:pPr>
              <a:endParaRPr sz="2000" b="0" i="0" u="none" strike="noStrike" cap="none" dirty="0">
                <a:solidFill>
                  <a:schemeClr val="dk1"/>
                </a:solidFill>
                <a:latin typeface="Century Gothic" panose="020B0502020202020204" pitchFamily="34" charset="0"/>
                <a:ea typeface="Calibri"/>
                <a:cs typeface="Calibri"/>
                <a:sym typeface="Calibri"/>
              </a:endParaRPr>
            </a:p>
          </p:txBody>
        </p:sp>
      </p:grpSp>
      <p:sp>
        <p:nvSpPr>
          <p:cNvPr id="1124" name="Google Shape;1124;p11"/>
          <p:cNvSpPr txBox="1"/>
          <p:nvPr/>
        </p:nvSpPr>
        <p:spPr>
          <a:xfrm>
            <a:off x="542925" y="1727438"/>
            <a:ext cx="3237338" cy="4833084"/>
          </a:xfrm>
          <a:prstGeom prst="rect">
            <a:avLst/>
          </a:prstGeom>
          <a:noFill/>
          <a:ln w="31750" cap="flat" cmpd="sng">
            <a:solidFill>
              <a:schemeClr val="accent2"/>
            </a:solidFill>
            <a:prstDash val="dash"/>
            <a:round/>
            <a:headEnd type="none" w="sm" len="sm"/>
            <a:tailEnd type="none" w="sm" len="sm"/>
          </a:ln>
        </p:spPr>
        <p:txBody>
          <a:bodyPr spcFirstLastPara="1" wrap="square" lIns="91425" tIns="45700" rIns="91425" bIns="45700" anchor="t" anchorCtr="0">
            <a:noAutofit/>
          </a:bodyPr>
          <a:lstStyle/>
          <a:p>
            <a:pPr marL="342900" marR="0" lvl="0" indent="-342900" rtl="0">
              <a:lnSpc>
                <a:spcPct val="90000"/>
              </a:lnSpc>
              <a:spcBef>
                <a:spcPts val="0"/>
              </a:spcBef>
              <a:spcAft>
                <a:spcPts val="0"/>
              </a:spcAft>
              <a:buClr>
                <a:schemeClr val="accent3"/>
              </a:buClr>
              <a:buSzPts val="2800"/>
              <a:buFont typeface="Courier New" panose="02070309020205020404" pitchFamily="49" charset="0"/>
              <a:buChar char="o"/>
            </a:pPr>
            <a:r>
              <a:rPr lang="en-US" sz="2200" dirty="0">
                <a:solidFill>
                  <a:srgbClr val="595959"/>
                </a:solidFill>
                <a:latin typeface="Century Gothic" panose="020B0502020202020204" pitchFamily="34" charset="0"/>
                <a:ea typeface="Calibri"/>
                <a:cs typeface="Calibri"/>
                <a:sym typeface="Calibri"/>
              </a:rPr>
              <a:t>Summer 2021 ESSER programs required implementation for 150 hours or 30 days; otherwise autonomous in terms of curriculum, staffing, and student composition</a:t>
            </a:r>
          </a:p>
          <a:p>
            <a:pPr marR="0" lvl="0" rtl="0">
              <a:lnSpc>
                <a:spcPct val="90000"/>
              </a:lnSpc>
              <a:spcBef>
                <a:spcPts val="0"/>
              </a:spcBef>
              <a:spcAft>
                <a:spcPts val="0"/>
              </a:spcAft>
              <a:buClr>
                <a:schemeClr val="accent3"/>
              </a:buClr>
              <a:buSzPts val="2800"/>
            </a:pPr>
            <a:endParaRPr lang="en-US" sz="2200" dirty="0">
              <a:solidFill>
                <a:srgbClr val="595959"/>
              </a:solidFill>
              <a:latin typeface="Century Gothic" panose="020B0502020202020204" pitchFamily="34" charset="0"/>
              <a:ea typeface="Calibri"/>
              <a:cs typeface="Calibri"/>
              <a:sym typeface="Calibri"/>
            </a:endParaRPr>
          </a:p>
          <a:p>
            <a:pPr marL="342900" marR="0" lvl="0" indent="-342900" rtl="0">
              <a:lnSpc>
                <a:spcPct val="90000"/>
              </a:lnSpc>
              <a:spcBef>
                <a:spcPts val="0"/>
              </a:spcBef>
              <a:spcAft>
                <a:spcPts val="0"/>
              </a:spcAft>
              <a:buClr>
                <a:schemeClr val="accent3"/>
              </a:buClr>
              <a:buSzPts val="2800"/>
              <a:buFont typeface="Courier New" panose="02070309020205020404" pitchFamily="49" charset="0"/>
              <a:buChar char="o"/>
            </a:pPr>
            <a:r>
              <a:rPr lang="en-US" sz="2200" dirty="0">
                <a:solidFill>
                  <a:srgbClr val="595959"/>
                </a:solidFill>
                <a:latin typeface="Century Gothic" panose="020B0502020202020204" pitchFamily="34" charset="0"/>
                <a:ea typeface="Calibri"/>
                <a:cs typeface="Calibri"/>
                <a:sym typeface="Calibri"/>
              </a:rPr>
              <a:t>Required number of days/hours lifted for </a:t>
            </a:r>
            <a:endParaRPr sz="2200" b="0" i="0" u="none" strike="noStrike" cap="none" dirty="0">
              <a:solidFill>
                <a:srgbClr val="595959"/>
              </a:solidFill>
              <a:latin typeface="Century Gothic" panose="020B0502020202020204" pitchFamily="34" charset="0"/>
              <a:ea typeface="Calibri"/>
              <a:cs typeface="Calibri"/>
              <a:sym typeface="Calibri"/>
            </a:endParaRPr>
          </a:p>
        </p:txBody>
      </p:sp>
      <p:pic>
        <p:nvPicPr>
          <p:cNvPr id="3" name="Picture 2" descr="A logo with blue text&#10;&#10;Description automatically generated">
            <a:extLst>
              <a:ext uri="{FF2B5EF4-FFF2-40B4-BE49-F238E27FC236}">
                <a16:creationId xmlns:a16="http://schemas.microsoft.com/office/drawing/2014/main" id="{AC6C29DE-2E1C-7289-CCE4-379604C34271}"/>
              </a:ext>
            </a:extLst>
          </p:cNvPr>
          <p:cNvPicPr>
            <a:picLocks noChangeAspect="1"/>
          </p:cNvPicPr>
          <p:nvPr/>
        </p:nvPicPr>
        <p:blipFill>
          <a:blip r:embed="rId3"/>
          <a:stretch>
            <a:fillRect/>
          </a:stretch>
        </p:blipFill>
        <p:spPr>
          <a:xfrm>
            <a:off x="8560799" y="84207"/>
            <a:ext cx="3465891" cy="523314"/>
          </a:xfrm>
          <a:prstGeom prst="rect">
            <a:avLst/>
          </a:prstGeom>
        </p:spPr>
      </p:pic>
    </p:spTree>
    <p:extLst>
      <p:ext uri="{BB962C8B-B14F-4D97-AF65-F5344CB8AC3E}">
        <p14:creationId xmlns:p14="http://schemas.microsoft.com/office/powerpoint/2010/main" val="3493197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5" name="Google Shape;1085;p10"/>
          <p:cNvSpPr txBox="1">
            <a:spLocks noGrp="1"/>
          </p:cNvSpPr>
          <p:nvPr>
            <p:ph type="sldNum" idx="12"/>
          </p:nvPr>
        </p:nvSpPr>
        <p:spPr>
          <a:xfrm>
            <a:off x="8981185" y="6216212"/>
            <a:ext cx="2707800" cy="246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A8A8A8"/>
                </a:solidFill>
                <a:latin typeface="Calibri"/>
                <a:ea typeface="Calibri"/>
                <a:cs typeface="Calibri"/>
                <a:sym typeface="Calibri"/>
              </a:rPr>
              <a:t>6</a:t>
            </a:fld>
            <a:endParaRPr sz="1200" b="0" i="0" u="none" strike="noStrike" cap="none" dirty="0">
              <a:solidFill>
                <a:srgbClr val="A8A8A8"/>
              </a:solidFill>
              <a:latin typeface="Calibri"/>
              <a:ea typeface="Calibri"/>
              <a:cs typeface="Calibri"/>
              <a:sym typeface="Calibri"/>
            </a:endParaRPr>
          </a:p>
        </p:txBody>
      </p:sp>
      <p:sp>
        <p:nvSpPr>
          <p:cNvPr id="1086" name="Google Shape;1086;p10"/>
          <p:cNvSpPr txBox="1">
            <a:spLocks noGrp="1"/>
          </p:cNvSpPr>
          <p:nvPr>
            <p:ph type="title"/>
          </p:nvPr>
        </p:nvSpPr>
        <p:spPr>
          <a:xfrm>
            <a:off x="394240" y="776574"/>
            <a:ext cx="11190000" cy="723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Arial"/>
              <a:buNone/>
            </a:pPr>
            <a:r>
              <a:rPr lang="en-US" sz="3600" b="1" dirty="0">
                <a:solidFill>
                  <a:srgbClr val="002060"/>
                </a:solidFill>
                <a:latin typeface="Century Gothic" panose="020B0502020202020204" pitchFamily="34" charset="0"/>
                <a:sym typeface="Arial"/>
              </a:rPr>
              <a:t>Study Design: Sample &amp; Data collection</a:t>
            </a:r>
            <a:endParaRPr b="1" dirty="0">
              <a:solidFill>
                <a:srgbClr val="002060"/>
              </a:solidFill>
              <a:latin typeface="Century Gothic" panose="020B0502020202020204" pitchFamily="34" charset="0"/>
            </a:endParaRPr>
          </a:p>
        </p:txBody>
      </p:sp>
      <p:sp>
        <p:nvSpPr>
          <p:cNvPr id="1087" name="Google Shape;1087;p10"/>
          <p:cNvSpPr txBox="1"/>
          <p:nvPr/>
        </p:nvSpPr>
        <p:spPr>
          <a:xfrm>
            <a:off x="396312" y="1827059"/>
            <a:ext cx="5774373" cy="4635453"/>
          </a:xfrm>
          <a:prstGeom prst="rect">
            <a:avLst/>
          </a:prstGeom>
          <a:noFill/>
          <a:ln>
            <a:noFill/>
          </a:ln>
        </p:spPr>
        <p:txBody>
          <a:bodyPr spcFirstLastPara="1" wrap="square" lIns="91425" tIns="45700" rIns="91425" bIns="45700" anchor="t" anchorCtr="0">
            <a:noAutofit/>
          </a:bodyPr>
          <a:lstStyle/>
          <a:p>
            <a:r>
              <a:rPr lang="en-US" sz="2000" b="1" i="0" u="none" strike="noStrike" cap="none" dirty="0">
                <a:solidFill>
                  <a:schemeClr val="tx1"/>
                </a:solidFill>
                <a:latin typeface="Century Gothic" panose="020B0502020202020204" pitchFamily="34" charset="0"/>
                <a:ea typeface="Calibri"/>
                <a:cs typeface="Calibri"/>
                <a:sym typeface="Calibri"/>
              </a:rPr>
              <a:t>Study Sample: </a:t>
            </a:r>
            <a:r>
              <a:rPr lang="en-US" sz="2000" dirty="0">
                <a:solidFill>
                  <a:schemeClr val="bg2"/>
                </a:solidFill>
                <a:latin typeface="Century Gothic" panose="020B0502020202020204" pitchFamily="34" charset="0"/>
                <a:ea typeface="Calibri"/>
                <a:cs typeface="Calibri"/>
                <a:sym typeface="Calibri"/>
              </a:rPr>
              <a:t>Ten</a:t>
            </a:r>
            <a:r>
              <a:rPr lang="en-US" sz="2000" dirty="0">
                <a:solidFill>
                  <a:schemeClr val="bg2"/>
                </a:solidFill>
                <a:latin typeface="Century Gothic" panose="020B0502020202020204" pitchFamily="34" charset="0"/>
              </a:rPr>
              <a:t> districts in education regions 7 &amp; 8</a:t>
            </a:r>
          </a:p>
          <a:p>
            <a:pPr marL="342900" indent="-342900">
              <a:buFont typeface="Arial" panose="020B0604020202020204" pitchFamily="34" charset="0"/>
              <a:buChar char="•"/>
            </a:pPr>
            <a:endParaRPr lang="en-US" sz="2000" dirty="0">
              <a:solidFill>
                <a:schemeClr val="bg2"/>
              </a:solidFill>
              <a:latin typeface="Century Gothic" panose="020B0502020202020204" pitchFamily="34" charset="0"/>
            </a:endParaRPr>
          </a:p>
          <a:p>
            <a:r>
              <a:rPr lang="en-US" sz="2000" b="1" dirty="0">
                <a:solidFill>
                  <a:schemeClr val="tx1"/>
                </a:solidFill>
                <a:latin typeface="Century Gothic" panose="020B0502020202020204" pitchFamily="34" charset="0"/>
              </a:rPr>
              <a:t>Data collection</a:t>
            </a:r>
          </a:p>
          <a:p>
            <a:pPr marL="342900" indent="-342900">
              <a:buFont typeface="Arial" panose="020B0604020202020204" pitchFamily="34" charset="0"/>
              <a:buChar char="•"/>
            </a:pPr>
            <a:r>
              <a:rPr lang="en-US" sz="2000" u="sng" dirty="0">
                <a:solidFill>
                  <a:schemeClr val="bg2"/>
                </a:solidFill>
                <a:latin typeface="Century Gothic" panose="020B0502020202020204" pitchFamily="34" charset="0"/>
              </a:rPr>
              <a:t>Spring 2022</a:t>
            </a:r>
            <a:r>
              <a:rPr lang="en-US" sz="2000" dirty="0">
                <a:solidFill>
                  <a:schemeClr val="bg2"/>
                </a:solidFill>
                <a:latin typeface="Century Gothic" panose="020B0502020202020204" pitchFamily="34" charset="0"/>
              </a:rPr>
              <a:t>: Virtual interviews with district administrators, school staff, and teachers -  focus on summer 2021 Credit Recovery &amp; Learning Extension programs</a:t>
            </a:r>
          </a:p>
          <a:p>
            <a:pPr marL="342900" indent="-342900">
              <a:buFont typeface="Arial" panose="020B0604020202020204" pitchFamily="34" charset="0"/>
              <a:buChar char="•"/>
            </a:pPr>
            <a:endParaRPr lang="en-US" sz="2000" dirty="0">
              <a:solidFill>
                <a:schemeClr val="bg2"/>
              </a:solidFill>
              <a:latin typeface="Century Gothic" panose="020B0502020202020204" pitchFamily="34" charset="0"/>
            </a:endParaRPr>
          </a:p>
          <a:p>
            <a:pPr marL="342900" indent="-342900">
              <a:buFont typeface="Arial" panose="020B0604020202020204" pitchFamily="34" charset="0"/>
              <a:buChar char="•"/>
            </a:pPr>
            <a:r>
              <a:rPr lang="en-US" sz="2000" u="sng" dirty="0">
                <a:solidFill>
                  <a:schemeClr val="bg2"/>
                </a:solidFill>
                <a:latin typeface="Century Gothic" panose="020B0502020202020204" pitchFamily="34" charset="0"/>
              </a:rPr>
              <a:t>Fall 2022: </a:t>
            </a:r>
            <a:r>
              <a:rPr lang="en-US" sz="2000" dirty="0">
                <a:solidFill>
                  <a:schemeClr val="bg2"/>
                </a:solidFill>
                <a:latin typeface="Century Gothic" panose="020B0502020202020204" pitchFamily="34" charset="0"/>
              </a:rPr>
              <a:t>In-person interviews and focus groups with school staff &amp; students; student &amp; staff surveys – focus on summer 2022 Summer Bridge, Career Accelerator, and Learning Extension programs.</a:t>
            </a:r>
          </a:p>
          <a:p>
            <a:pPr marL="0" marR="0" lvl="0" indent="0" algn="l" rtl="0">
              <a:lnSpc>
                <a:spcPct val="100000"/>
              </a:lnSpc>
              <a:spcBef>
                <a:spcPts val="0"/>
              </a:spcBef>
              <a:spcAft>
                <a:spcPts val="0"/>
              </a:spcAft>
              <a:buClr>
                <a:schemeClr val="accent3"/>
              </a:buClr>
              <a:buSzPts val="2800"/>
              <a:buFont typeface="Arial"/>
              <a:buNone/>
            </a:pPr>
            <a:endParaRPr lang="en-US" sz="2000" b="0" i="0" u="none" strike="noStrike" cap="none" dirty="0">
              <a:solidFill>
                <a:schemeClr val="accent2"/>
              </a:solidFill>
              <a:latin typeface="Century Gothic" panose="020B0502020202020204" pitchFamily="34" charset="0"/>
              <a:ea typeface="Calibri"/>
              <a:cs typeface="Calibri"/>
              <a:sym typeface="Calibri"/>
            </a:endParaRPr>
          </a:p>
        </p:txBody>
      </p:sp>
      <p:sp>
        <p:nvSpPr>
          <p:cNvPr id="1088" name="Google Shape;1088;p10"/>
          <p:cNvSpPr/>
          <p:nvPr/>
        </p:nvSpPr>
        <p:spPr>
          <a:xfrm>
            <a:off x="7895528" y="4561763"/>
            <a:ext cx="485568" cy="444162"/>
          </a:xfrm>
          <a:prstGeom prst="diamond">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023663BA-925A-EAD6-FEE0-BD5DC8D1135E}"/>
              </a:ext>
            </a:extLst>
          </p:cNvPr>
          <p:cNvPicPr>
            <a:picLocks noChangeAspect="1"/>
          </p:cNvPicPr>
          <p:nvPr/>
        </p:nvPicPr>
        <p:blipFill>
          <a:blip r:embed="rId3"/>
          <a:stretch>
            <a:fillRect/>
          </a:stretch>
        </p:blipFill>
        <p:spPr>
          <a:xfrm>
            <a:off x="6170685" y="2328149"/>
            <a:ext cx="5620999" cy="3249450"/>
          </a:xfrm>
          <a:prstGeom prst="rect">
            <a:avLst/>
          </a:prstGeom>
        </p:spPr>
      </p:pic>
      <p:sp>
        <p:nvSpPr>
          <p:cNvPr id="3" name="TextBox 2">
            <a:extLst>
              <a:ext uri="{FF2B5EF4-FFF2-40B4-BE49-F238E27FC236}">
                <a16:creationId xmlns:a16="http://schemas.microsoft.com/office/drawing/2014/main" id="{B04915CC-0D0A-FDA7-59B7-DD8C8F629F5E}"/>
              </a:ext>
            </a:extLst>
          </p:cNvPr>
          <p:cNvSpPr txBox="1"/>
          <p:nvPr/>
        </p:nvSpPr>
        <p:spPr>
          <a:xfrm>
            <a:off x="6480730" y="2440900"/>
            <a:ext cx="2625170" cy="769441"/>
          </a:xfrm>
          <a:prstGeom prst="rect">
            <a:avLst/>
          </a:prstGeom>
          <a:noFill/>
        </p:spPr>
        <p:txBody>
          <a:bodyPr wrap="square" rtlCol="0">
            <a:spAutoFit/>
          </a:bodyPr>
          <a:lstStyle/>
          <a:p>
            <a:r>
              <a:rPr lang="en-US" sz="2200" b="1" dirty="0">
                <a:solidFill>
                  <a:srgbClr val="006E53"/>
                </a:solidFill>
                <a:latin typeface="Century Gothic" panose="020B0502020202020204" pitchFamily="34" charset="0"/>
              </a:rPr>
              <a:t>Participating DHT partner districts</a:t>
            </a:r>
          </a:p>
        </p:txBody>
      </p:sp>
      <p:pic>
        <p:nvPicPr>
          <p:cNvPr id="4" name="Picture 3" descr="A logo with blue text&#10;&#10;Description automatically generated">
            <a:extLst>
              <a:ext uri="{FF2B5EF4-FFF2-40B4-BE49-F238E27FC236}">
                <a16:creationId xmlns:a16="http://schemas.microsoft.com/office/drawing/2014/main" id="{848385D2-5FBC-29E0-359B-80CB0EAAC37C}"/>
              </a:ext>
            </a:extLst>
          </p:cNvPr>
          <p:cNvPicPr>
            <a:picLocks noChangeAspect="1"/>
          </p:cNvPicPr>
          <p:nvPr/>
        </p:nvPicPr>
        <p:blipFill>
          <a:blip r:embed="rId4"/>
          <a:stretch>
            <a:fillRect/>
          </a:stretch>
        </p:blipFill>
        <p:spPr>
          <a:xfrm>
            <a:off x="8560799" y="84207"/>
            <a:ext cx="3465891" cy="523314"/>
          </a:xfrm>
          <a:prstGeom prst="rect">
            <a:avLst/>
          </a:prstGeom>
        </p:spPr>
      </p:pic>
    </p:spTree>
    <p:extLst>
      <p:ext uri="{BB962C8B-B14F-4D97-AF65-F5344CB8AC3E}">
        <p14:creationId xmlns:p14="http://schemas.microsoft.com/office/powerpoint/2010/main" val="852668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sp>
        <p:nvSpPr>
          <p:cNvPr id="1152" name="Google Shape;1152;p23"/>
          <p:cNvSpPr txBox="1">
            <a:spLocks noGrp="1"/>
          </p:cNvSpPr>
          <p:nvPr>
            <p:ph type="title"/>
          </p:nvPr>
        </p:nvSpPr>
        <p:spPr>
          <a:xfrm>
            <a:off x="524226" y="2850600"/>
            <a:ext cx="11079600" cy="1156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4800"/>
              <a:buFont typeface="Arial"/>
              <a:buNone/>
            </a:pPr>
            <a:r>
              <a:rPr lang="en-US" sz="4800" dirty="0">
                <a:latin typeface="Arial"/>
                <a:ea typeface="Arial"/>
                <a:cs typeface="Arial"/>
                <a:sym typeface="Arial"/>
              </a:rPr>
              <a:t>RQ1: Implementation Findings</a:t>
            </a:r>
            <a:endParaRPr dirty="0"/>
          </a:p>
        </p:txBody>
      </p:sp>
      <p:sp>
        <p:nvSpPr>
          <p:cNvPr id="1153" name="Google Shape;1153;p23"/>
          <p:cNvSpPr txBox="1">
            <a:spLocks noGrp="1"/>
          </p:cNvSpPr>
          <p:nvPr>
            <p:ph type="sldNum" idx="4294967295"/>
          </p:nvPr>
        </p:nvSpPr>
        <p:spPr>
          <a:xfrm>
            <a:off x="12644967" y="6216650"/>
            <a:ext cx="3611100" cy="2460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A8A8A8"/>
                </a:solidFill>
                <a:latin typeface="Calibri"/>
                <a:ea typeface="Calibri"/>
                <a:cs typeface="Calibri"/>
                <a:sym typeface="Calibri"/>
              </a:rPr>
              <a:t>7</a:t>
            </a:fld>
            <a:endParaRPr sz="1200" b="0" i="0" u="none" strike="noStrike" cap="none" dirty="0">
              <a:solidFill>
                <a:srgbClr val="A8A8A8"/>
              </a:solidFill>
              <a:latin typeface="Calibri"/>
              <a:ea typeface="Calibri"/>
              <a:cs typeface="Calibri"/>
              <a:sym typeface="Calibri"/>
            </a:endParaRPr>
          </a:p>
        </p:txBody>
      </p:sp>
      <p:sp>
        <p:nvSpPr>
          <p:cNvPr id="1154" name="Google Shape;1154;p23"/>
          <p:cNvSpPr txBox="1">
            <a:spLocks noGrp="1"/>
          </p:cNvSpPr>
          <p:nvPr>
            <p:ph type="sldNum" idx="12"/>
          </p:nvPr>
        </p:nvSpPr>
        <p:spPr>
          <a:xfrm>
            <a:off x="11237976" y="6254496"/>
            <a:ext cx="731700" cy="5250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300" b="0" i="0" u="none" strike="noStrike" cap="none">
                <a:solidFill>
                  <a:srgbClr val="FFFFFF"/>
                </a:solidFill>
                <a:latin typeface="Calibri"/>
                <a:ea typeface="Calibri"/>
                <a:cs typeface="Calibri"/>
                <a:sym typeface="Calibri"/>
              </a:rPr>
              <a:t>7</a:t>
            </a:fld>
            <a:endParaRPr sz="1300" b="0" i="0" u="none" strike="noStrike" cap="none" dirty="0">
              <a:solidFill>
                <a:srgbClr val="FFFFF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5" name="Google Shape;1085;p10"/>
          <p:cNvSpPr txBox="1">
            <a:spLocks noGrp="1"/>
          </p:cNvSpPr>
          <p:nvPr>
            <p:ph type="sldNum" idx="12"/>
          </p:nvPr>
        </p:nvSpPr>
        <p:spPr>
          <a:xfrm>
            <a:off x="8981185" y="6216212"/>
            <a:ext cx="2707800" cy="246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A8A8A8"/>
                </a:solidFill>
                <a:latin typeface="Calibri"/>
                <a:ea typeface="Calibri"/>
                <a:cs typeface="Calibri"/>
                <a:sym typeface="Calibri"/>
              </a:rPr>
              <a:t>8</a:t>
            </a:fld>
            <a:endParaRPr sz="1200" b="0" i="0" u="none" strike="noStrike" cap="none" dirty="0">
              <a:solidFill>
                <a:srgbClr val="A8A8A8"/>
              </a:solidFill>
              <a:latin typeface="Calibri"/>
              <a:ea typeface="Calibri"/>
              <a:cs typeface="Calibri"/>
              <a:sym typeface="Calibri"/>
            </a:endParaRPr>
          </a:p>
        </p:txBody>
      </p:sp>
      <p:sp>
        <p:nvSpPr>
          <p:cNvPr id="1086" name="Google Shape;1086;p10"/>
          <p:cNvSpPr txBox="1">
            <a:spLocks noGrp="1"/>
          </p:cNvSpPr>
          <p:nvPr>
            <p:ph type="title"/>
          </p:nvPr>
        </p:nvSpPr>
        <p:spPr>
          <a:xfrm>
            <a:off x="394240" y="776574"/>
            <a:ext cx="11190000" cy="723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Arial"/>
              <a:buNone/>
            </a:pPr>
            <a:r>
              <a:rPr lang="en-US" b="1" dirty="0">
                <a:solidFill>
                  <a:srgbClr val="002060"/>
                </a:solidFill>
                <a:latin typeface="Century Gothic" panose="020B0502020202020204" pitchFamily="34" charset="0"/>
              </a:rPr>
              <a:t>Credit Recovery- Implementation</a:t>
            </a:r>
            <a:endParaRPr b="1" dirty="0">
              <a:solidFill>
                <a:srgbClr val="002060"/>
              </a:solidFill>
              <a:latin typeface="Century Gothic" panose="020B0502020202020204" pitchFamily="34" charset="0"/>
            </a:endParaRPr>
          </a:p>
        </p:txBody>
      </p:sp>
      <p:sp>
        <p:nvSpPr>
          <p:cNvPr id="1087" name="Google Shape;1087;p10"/>
          <p:cNvSpPr txBox="1"/>
          <p:nvPr/>
        </p:nvSpPr>
        <p:spPr>
          <a:xfrm>
            <a:off x="394240" y="1856234"/>
            <a:ext cx="5220717" cy="4635453"/>
          </a:xfrm>
          <a:prstGeom prst="rect">
            <a:avLst/>
          </a:prstGeom>
          <a:noFill/>
          <a:ln w="12700">
            <a:solidFill>
              <a:schemeClr val="tx1"/>
            </a:solidFill>
            <a:prstDash val="lgDashDotDot"/>
          </a:ln>
        </p:spPr>
        <p:txBody>
          <a:bodyPr spcFirstLastPara="1" wrap="square" lIns="91425" tIns="45700" rIns="91425" bIns="45700" anchor="t" anchorCtr="0">
            <a:noAutofit/>
          </a:bodyPr>
          <a:lstStyle/>
          <a:p>
            <a:r>
              <a:rPr lang="en-US" sz="2000" b="1" dirty="0">
                <a:solidFill>
                  <a:schemeClr val="tx1"/>
                </a:solidFill>
                <a:latin typeface="Century Gothic" panose="020B0502020202020204" pitchFamily="34" charset="0"/>
                <a:ea typeface="Calibri"/>
                <a:cs typeface="Calibri"/>
                <a:sym typeface="Calibri"/>
              </a:rPr>
              <a:t>Beyond Credits</a:t>
            </a:r>
            <a:r>
              <a:rPr lang="en-US" sz="2000" dirty="0">
                <a:solidFill>
                  <a:schemeClr val="tx1"/>
                </a:solidFill>
                <a:latin typeface="Century Gothic" panose="020B0502020202020204" pitchFamily="34" charset="0"/>
                <a:ea typeface="Calibri"/>
                <a:cs typeface="Calibri"/>
                <a:sym typeface="Calibri"/>
              </a:rPr>
              <a:t>: </a:t>
            </a:r>
            <a:r>
              <a:rPr lang="en-US" sz="2000" dirty="0">
                <a:solidFill>
                  <a:schemeClr val="bg2"/>
                </a:solidFill>
                <a:latin typeface="Century Gothic" panose="020B0502020202020204" pitchFamily="34" charset="0"/>
                <a:ea typeface="Calibri"/>
                <a:cs typeface="Calibri"/>
                <a:sym typeface="Calibri"/>
              </a:rPr>
              <a:t>All schools and districts spoke to the considerations of support beyond academics, particularly the first summer after return to in person learning </a:t>
            </a:r>
          </a:p>
          <a:p>
            <a:endParaRPr lang="en-US" sz="2000" dirty="0">
              <a:solidFill>
                <a:schemeClr val="bg2"/>
              </a:solidFill>
              <a:latin typeface="Century Gothic" panose="020B0502020202020204" pitchFamily="34" charset="0"/>
              <a:ea typeface="Calibri"/>
              <a:cs typeface="Calibri"/>
              <a:sym typeface="Calibri"/>
            </a:endParaRPr>
          </a:p>
          <a:p>
            <a:r>
              <a:rPr lang="en-US" sz="2000" dirty="0">
                <a:solidFill>
                  <a:schemeClr val="bg2"/>
                </a:solidFill>
                <a:latin typeface="Century Gothic" panose="020B0502020202020204" pitchFamily="34" charset="0"/>
                <a:ea typeface="Calibri"/>
                <a:cs typeface="Calibri"/>
                <a:sym typeface="Calibri"/>
              </a:rPr>
              <a:t>-Particular concern for the physical and mental health of their students who faced amplified challenges related to isolation and disengagement during remote learning</a:t>
            </a:r>
          </a:p>
          <a:p>
            <a:endParaRPr lang="en-US" sz="2000" dirty="0">
              <a:solidFill>
                <a:schemeClr val="bg2"/>
              </a:solidFill>
              <a:latin typeface="Century Gothic" panose="020B0502020202020204" pitchFamily="34" charset="0"/>
              <a:ea typeface="Calibri"/>
              <a:cs typeface="Calibri"/>
              <a:sym typeface="Calibri"/>
            </a:endParaRPr>
          </a:p>
          <a:p>
            <a:r>
              <a:rPr lang="en-US" sz="2000" dirty="0">
                <a:solidFill>
                  <a:schemeClr val="bg2"/>
                </a:solidFill>
                <a:latin typeface="Century Gothic" panose="020B0502020202020204" pitchFamily="34" charset="0"/>
                <a:ea typeface="Calibri"/>
                <a:cs typeface="Calibri"/>
                <a:sym typeface="Calibri"/>
              </a:rPr>
              <a:t>- Heightened among those residing in geographically dispersed and economically distressed communities</a:t>
            </a:r>
          </a:p>
          <a:p>
            <a:endParaRPr lang="en-US" sz="2000" dirty="0">
              <a:solidFill>
                <a:schemeClr val="bg2"/>
              </a:solidFill>
              <a:latin typeface="Century Gothic" panose="020B0502020202020204" pitchFamily="34" charset="0"/>
              <a:ea typeface="Calibri"/>
              <a:cs typeface="Calibri"/>
              <a:sym typeface="Calibri"/>
            </a:endParaRPr>
          </a:p>
          <a:p>
            <a:r>
              <a:rPr lang="en-US" sz="2000" dirty="0">
                <a:solidFill>
                  <a:schemeClr val="bg2"/>
                </a:solidFill>
                <a:latin typeface="Century Gothic" panose="020B0502020202020204" pitchFamily="34" charset="0"/>
                <a:ea typeface="Calibri"/>
                <a:cs typeface="Calibri"/>
                <a:sym typeface="Calibri"/>
              </a:rPr>
              <a:t> </a:t>
            </a:r>
            <a:endParaRPr lang="en-US" sz="2000" b="0" i="0" u="none" strike="noStrike" cap="none" dirty="0">
              <a:solidFill>
                <a:schemeClr val="accent2"/>
              </a:solidFill>
              <a:latin typeface="Century Gothic" panose="020B0502020202020204" pitchFamily="34" charset="0"/>
              <a:ea typeface="Calibri"/>
              <a:cs typeface="Calibri"/>
              <a:sym typeface="Calibri"/>
            </a:endParaRPr>
          </a:p>
        </p:txBody>
      </p:sp>
      <p:sp>
        <p:nvSpPr>
          <p:cNvPr id="1088" name="Google Shape;1088;p10"/>
          <p:cNvSpPr/>
          <p:nvPr/>
        </p:nvSpPr>
        <p:spPr>
          <a:xfrm>
            <a:off x="7895528" y="4561763"/>
            <a:ext cx="485568" cy="444162"/>
          </a:xfrm>
          <a:prstGeom prst="diamond">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pic>
        <p:nvPicPr>
          <p:cNvPr id="4" name="Picture 3" descr="A logo with blue text&#10;&#10;Description automatically generated">
            <a:extLst>
              <a:ext uri="{FF2B5EF4-FFF2-40B4-BE49-F238E27FC236}">
                <a16:creationId xmlns:a16="http://schemas.microsoft.com/office/drawing/2014/main" id="{848385D2-5FBC-29E0-359B-80CB0EAAC37C}"/>
              </a:ext>
            </a:extLst>
          </p:cNvPr>
          <p:cNvPicPr>
            <a:picLocks noChangeAspect="1"/>
          </p:cNvPicPr>
          <p:nvPr/>
        </p:nvPicPr>
        <p:blipFill>
          <a:blip r:embed="rId3"/>
          <a:stretch>
            <a:fillRect/>
          </a:stretch>
        </p:blipFill>
        <p:spPr>
          <a:xfrm>
            <a:off x="8560799" y="84207"/>
            <a:ext cx="3465891" cy="523314"/>
          </a:xfrm>
          <a:prstGeom prst="rect">
            <a:avLst/>
          </a:prstGeom>
        </p:spPr>
      </p:pic>
      <p:sp>
        <p:nvSpPr>
          <p:cNvPr id="7" name="Google Shape;1087;p10">
            <a:extLst>
              <a:ext uri="{FF2B5EF4-FFF2-40B4-BE49-F238E27FC236}">
                <a16:creationId xmlns:a16="http://schemas.microsoft.com/office/drawing/2014/main" id="{2F6350F0-31A9-3E82-BB1C-C1CC82F7DB74}"/>
              </a:ext>
            </a:extLst>
          </p:cNvPr>
          <p:cNvSpPr txBox="1"/>
          <p:nvPr/>
        </p:nvSpPr>
        <p:spPr>
          <a:xfrm>
            <a:off x="5914612" y="1857975"/>
            <a:ext cx="5774373" cy="4635453"/>
          </a:xfrm>
          <a:prstGeom prst="rect">
            <a:avLst/>
          </a:prstGeom>
          <a:noFill/>
          <a:ln w="12700">
            <a:solidFill>
              <a:schemeClr val="tx1"/>
            </a:solidFill>
            <a:prstDash val="lgDashDotDot"/>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3"/>
              </a:buClr>
              <a:buSzPts val="2800"/>
              <a:buFont typeface="Arial"/>
              <a:buNone/>
            </a:pPr>
            <a:r>
              <a:rPr lang="en-US" sz="2000" dirty="0">
                <a:solidFill>
                  <a:schemeClr val="accent2"/>
                </a:solidFill>
                <a:latin typeface="Century Gothic" panose="020B0502020202020204" pitchFamily="34" charset="0"/>
                <a:ea typeface="Calibri"/>
                <a:cs typeface="Calibri"/>
                <a:sym typeface="Calibri"/>
              </a:rPr>
              <a:t>Some districts and schools acknowledged their admissions criteria included whether a student would benefit from the stability of spending time in a school over the summer</a:t>
            </a:r>
          </a:p>
          <a:p>
            <a:pPr marL="0" marR="0" lvl="0" indent="0" algn="l" rtl="0">
              <a:lnSpc>
                <a:spcPct val="100000"/>
              </a:lnSpc>
              <a:spcBef>
                <a:spcPts val="0"/>
              </a:spcBef>
              <a:spcAft>
                <a:spcPts val="0"/>
              </a:spcAft>
              <a:buClr>
                <a:schemeClr val="accent3"/>
              </a:buClr>
              <a:buSzPts val="2800"/>
              <a:buFont typeface="Arial"/>
              <a:buNone/>
            </a:pPr>
            <a:endParaRPr lang="en-US" sz="2000" dirty="0">
              <a:solidFill>
                <a:schemeClr val="accent2"/>
              </a:solidFill>
              <a:latin typeface="Century Gothic" panose="020B0502020202020204" pitchFamily="34" charset="0"/>
              <a:ea typeface="Calibri"/>
              <a:cs typeface="Calibri"/>
              <a:sym typeface="Calibri"/>
            </a:endParaRPr>
          </a:p>
          <a:p>
            <a:pPr marL="0" marR="0" lvl="0" indent="0" algn="ctr" rtl="0">
              <a:lnSpc>
                <a:spcPct val="100000"/>
              </a:lnSpc>
              <a:spcBef>
                <a:spcPts val="0"/>
              </a:spcBef>
              <a:spcAft>
                <a:spcPts val="0"/>
              </a:spcAft>
              <a:buClr>
                <a:schemeClr val="accent3"/>
              </a:buClr>
              <a:buSzPts val="2800"/>
              <a:buFont typeface="Arial"/>
              <a:buNone/>
            </a:pPr>
            <a:r>
              <a:rPr lang="en-US" sz="2000" i="1" dirty="0">
                <a:solidFill>
                  <a:schemeClr val="tx1"/>
                </a:solidFill>
                <a:latin typeface="Century Gothic" panose="020B0502020202020204" pitchFamily="34" charset="0"/>
                <a:ea typeface="Calibri"/>
                <a:cs typeface="Calibri"/>
                <a:sym typeface="Calibri"/>
              </a:rPr>
              <a:t>“We did tell principals if they felt like because of anxiety or social emotional issues that maybe a child who didn’t need the credits but they just need to be around people [or] it would be a safer environment, then we encourage them to include those students also.”</a:t>
            </a:r>
            <a:endParaRPr lang="en-US" sz="2000" dirty="0">
              <a:solidFill>
                <a:schemeClr val="tx1"/>
              </a:solidFill>
              <a:latin typeface="Century Gothic" panose="020B0502020202020204" pitchFamily="34" charset="0"/>
              <a:ea typeface="Calibri"/>
              <a:cs typeface="Calibri"/>
              <a:sym typeface="Calibri"/>
            </a:endParaRPr>
          </a:p>
          <a:p>
            <a:pPr marL="0" marR="0" lvl="0" indent="0" algn="l" rtl="0">
              <a:lnSpc>
                <a:spcPct val="100000"/>
              </a:lnSpc>
              <a:spcBef>
                <a:spcPts val="0"/>
              </a:spcBef>
              <a:spcAft>
                <a:spcPts val="0"/>
              </a:spcAft>
              <a:buClr>
                <a:schemeClr val="accent3"/>
              </a:buClr>
              <a:buSzPts val="2800"/>
              <a:buFont typeface="Arial"/>
              <a:buNone/>
            </a:pPr>
            <a:endParaRPr lang="en-US" sz="2000" b="0" i="0" u="none" strike="noStrike" cap="none" dirty="0">
              <a:solidFill>
                <a:schemeClr val="accent2"/>
              </a:solidFill>
              <a:latin typeface="Century Gothic" panose="020B0502020202020204" pitchFamily="34" charset="0"/>
              <a:ea typeface="Calibri"/>
              <a:cs typeface="Calibri"/>
              <a:sym typeface="Calibri"/>
            </a:endParaRPr>
          </a:p>
          <a:p>
            <a:pPr marL="0" marR="0" lvl="0" indent="0" algn="l" rtl="0">
              <a:lnSpc>
                <a:spcPct val="100000"/>
              </a:lnSpc>
              <a:spcBef>
                <a:spcPts val="0"/>
              </a:spcBef>
              <a:spcAft>
                <a:spcPts val="0"/>
              </a:spcAft>
              <a:buClr>
                <a:schemeClr val="accent3"/>
              </a:buClr>
              <a:buSzPts val="2800"/>
              <a:buFont typeface="Arial"/>
              <a:buNone/>
            </a:pPr>
            <a:endParaRPr lang="en-US" sz="2000" b="0" i="0" u="none" strike="noStrike" cap="none" dirty="0">
              <a:solidFill>
                <a:schemeClr val="accent2"/>
              </a:solidFill>
              <a:latin typeface="Century Gothic" panose="020B0502020202020204" pitchFamily="34" charset="0"/>
              <a:ea typeface="Calibri"/>
              <a:cs typeface="Calibri"/>
              <a:sym typeface="Calibri"/>
            </a:endParaRPr>
          </a:p>
        </p:txBody>
      </p:sp>
    </p:spTree>
    <p:extLst>
      <p:ext uri="{BB962C8B-B14F-4D97-AF65-F5344CB8AC3E}">
        <p14:creationId xmlns:p14="http://schemas.microsoft.com/office/powerpoint/2010/main" val="2045449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5" name="Google Shape;1085;p10"/>
          <p:cNvSpPr txBox="1">
            <a:spLocks noGrp="1"/>
          </p:cNvSpPr>
          <p:nvPr>
            <p:ph type="sldNum" idx="12"/>
          </p:nvPr>
        </p:nvSpPr>
        <p:spPr>
          <a:xfrm>
            <a:off x="8981185" y="6216212"/>
            <a:ext cx="2707800" cy="246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A8A8A8"/>
                </a:solidFill>
                <a:latin typeface="Calibri"/>
                <a:ea typeface="Calibri"/>
                <a:cs typeface="Calibri"/>
                <a:sym typeface="Calibri"/>
              </a:rPr>
              <a:t>9</a:t>
            </a:fld>
            <a:endParaRPr sz="1200" b="0" i="0" u="none" strike="noStrike" cap="none" dirty="0">
              <a:solidFill>
                <a:srgbClr val="A8A8A8"/>
              </a:solidFill>
              <a:latin typeface="Calibri"/>
              <a:ea typeface="Calibri"/>
              <a:cs typeface="Calibri"/>
              <a:sym typeface="Calibri"/>
            </a:endParaRPr>
          </a:p>
        </p:txBody>
      </p:sp>
      <p:sp>
        <p:nvSpPr>
          <p:cNvPr id="1086" name="Google Shape;1086;p10"/>
          <p:cNvSpPr txBox="1">
            <a:spLocks noGrp="1"/>
          </p:cNvSpPr>
          <p:nvPr>
            <p:ph type="title"/>
          </p:nvPr>
        </p:nvSpPr>
        <p:spPr>
          <a:xfrm>
            <a:off x="394240" y="776574"/>
            <a:ext cx="11190000" cy="723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Arial"/>
              <a:buNone/>
            </a:pPr>
            <a:r>
              <a:rPr lang="en-US" sz="3600" b="1" dirty="0">
                <a:solidFill>
                  <a:srgbClr val="002060"/>
                </a:solidFill>
                <a:latin typeface="Century Gothic" panose="020B0502020202020204" pitchFamily="34" charset="0"/>
                <a:sym typeface="Arial"/>
              </a:rPr>
              <a:t>Summer Bridge - Implementation</a:t>
            </a:r>
            <a:endParaRPr b="1" dirty="0">
              <a:solidFill>
                <a:srgbClr val="002060"/>
              </a:solidFill>
              <a:latin typeface="Century Gothic" panose="020B0502020202020204" pitchFamily="34" charset="0"/>
            </a:endParaRPr>
          </a:p>
        </p:txBody>
      </p:sp>
      <p:sp>
        <p:nvSpPr>
          <p:cNvPr id="1087" name="Google Shape;1087;p10"/>
          <p:cNvSpPr txBox="1"/>
          <p:nvPr/>
        </p:nvSpPr>
        <p:spPr>
          <a:xfrm>
            <a:off x="394240" y="1580759"/>
            <a:ext cx="10779688" cy="4974420"/>
          </a:xfrm>
          <a:prstGeom prst="rect">
            <a:avLst/>
          </a:prstGeom>
          <a:noFill/>
          <a:ln>
            <a:noFill/>
          </a:ln>
        </p:spPr>
        <p:txBody>
          <a:bodyPr spcFirstLastPara="1" wrap="square" lIns="91425" tIns="45700" rIns="91425" bIns="45700" anchor="t" anchorCtr="0">
            <a:noAutofit/>
          </a:bodyPr>
          <a:lstStyle/>
          <a:p>
            <a:r>
              <a:rPr lang="en-US" sz="2000" b="1" dirty="0">
                <a:solidFill>
                  <a:schemeClr val="tx1"/>
                </a:solidFill>
                <a:latin typeface="Century Gothic" panose="020B0502020202020204" pitchFamily="34" charset="0"/>
                <a:cs typeface="Calibri"/>
                <a:sym typeface="Calibri"/>
              </a:rPr>
              <a:t>Increased focus on relationship building: </a:t>
            </a:r>
            <a:r>
              <a:rPr lang="en-US" sz="2000" dirty="0">
                <a:solidFill>
                  <a:schemeClr val="bg2"/>
                </a:solidFill>
                <a:latin typeface="Century Gothic" panose="020B0502020202020204" pitchFamily="34" charset="0"/>
                <a:cs typeface="Calibri"/>
                <a:sym typeface="Calibri"/>
              </a:rPr>
              <a:t>Educators reported persistent and pervasive levels of heightened anxiety, particularly for cohort of students that were fully remote prior to starting high school </a:t>
            </a:r>
          </a:p>
          <a:p>
            <a:endParaRPr lang="en-US" sz="2000" dirty="0">
              <a:solidFill>
                <a:schemeClr val="bg2"/>
              </a:solidFill>
              <a:latin typeface="Century Gothic" panose="020B0502020202020204" pitchFamily="34" charset="0"/>
              <a:cs typeface="Calibri"/>
              <a:sym typeface="Calibri"/>
            </a:endParaRPr>
          </a:p>
          <a:p>
            <a:r>
              <a:rPr lang="en-US" sz="2000" dirty="0">
                <a:solidFill>
                  <a:schemeClr val="bg2"/>
                </a:solidFill>
                <a:latin typeface="Century Gothic" panose="020B0502020202020204" pitchFamily="34" charset="0"/>
              </a:rPr>
              <a:t>- Students also seemed notably less comfortable/confident talking with adults and asking for help as well as initiating social interactions with student peers.  </a:t>
            </a:r>
          </a:p>
          <a:p>
            <a:endParaRPr lang="en-US" sz="2000" dirty="0">
              <a:solidFill>
                <a:schemeClr val="bg2"/>
              </a:solidFill>
              <a:latin typeface="Century Gothic" panose="020B0502020202020204" pitchFamily="34" charset="0"/>
              <a:cs typeface="Calibri"/>
              <a:sym typeface="Calibri"/>
            </a:endParaRPr>
          </a:p>
          <a:p>
            <a:endParaRPr lang="en-US" sz="2000" dirty="0">
              <a:solidFill>
                <a:schemeClr val="bg2"/>
              </a:solidFill>
              <a:latin typeface="Century Gothic" panose="020B0502020202020204" pitchFamily="34" charset="0"/>
              <a:cs typeface="Calibri"/>
              <a:sym typeface="Calibri"/>
            </a:endParaRPr>
          </a:p>
          <a:p>
            <a:pPr algn="ctr"/>
            <a:r>
              <a:rPr lang="en-US" sz="2000" i="1" dirty="0">
                <a:solidFill>
                  <a:schemeClr val="tx1"/>
                </a:solidFill>
                <a:latin typeface="Century Gothic" panose="020B0502020202020204" pitchFamily="34" charset="0"/>
                <a:cs typeface="Calibri"/>
                <a:sym typeface="Calibri"/>
              </a:rPr>
              <a:t>“I think what I’ve noticed with this freshmen class…there’s a greater sense of fear, even from the larger schools of kids stepping out and advocating for themselves and being able to walk up to a teacher and say, I’m really struggling in math. That’s something that I think across the board, we’ve talked about is that our students lack the ability, in a new way, to just be able to say, I need help and they’re much more passive about it and the anxiety we’re seeing in students is through the roof. I can’t even describe to you the amount of time I’m spending in my days talking about anxiety.” </a:t>
            </a:r>
          </a:p>
          <a:p>
            <a:endParaRPr lang="en-US" sz="2000" dirty="0">
              <a:solidFill>
                <a:schemeClr val="bg2"/>
              </a:solidFill>
              <a:latin typeface="Century Gothic" panose="020B0502020202020204" pitchFamily="34" charset="0"/>
              <a:cs typeface="Calibri"/>
              <a:sym typeface="Calibri"/>
            </a:endParaRPr>
          </a:p>
          <a:p>
            <a:endParaRPr lang="en-US" sz="2000" dirty="0">
              <a:solidFill>
                <a:schemeClr val="bg2"/>
              </a:solidFill>
              <a:latin typeface="Century Gothic" panose="020B0502020202020204" pitchFamily="34" charset="0"/>
            </a:endParaRPr>
          </a:p>
          <a:p>
            <a:endParaRPr lang="en-US" sz="2000" dirty="0">
              <a:solidFill>
                <a:schemeClr val="bg2"/>
              </a:solidFill>
              <a:latin typeface="Century Gothic" panose="020B0502020202020204" pitchFamily="34" charset="0"/>
            </a:endParaRPr>
          </a:p>
          <a:p>
            <a:pPr marL="0" marR="0" lvl="0" indent="0" algn="l" rtl="0">
              <a:lnSpc>
                <a:spcPct val="100000"/>
              </a:lnSpc>
              <a:spcBef>
                <a:spcPts val="0"/>
              </a:spcBef>
              <a:spcAft>
                <a:spcPts val="0"/>
              </a:spcAft>
              <a:buClr>
                <a:schemeClr val="accent3"/>
              </a:buClr>
              <a:buSzPts val="2800"/>
              <a:buFont typeface="Arial"/>
              <a:buNone/>
            </a:pPr>
            <a:endParaRPr lang="en-US" sz="2000" b="0" i="0" u="none" strike="noStrike" cap="none" dirty="0">
              <a:solidFill>
                <a:schemeClr val="accent2"/>
              </a:solidFill>
              <a:latin typeface="Century Gothic" panose="020B0502020202020204" pitchFamily="34" charset="0"/>
              <a:ea typeface="Calibri"/>
              <a:cs typeface="Calibri"/>
              <a:sym typeface="Calibri"/>
            </a:endParaRPr>
          </a:p>
        </p:txBody>
      </p:sp>
      <p:sp>
        <p:nvSpPr>
          <p:cNvPr id="1088" name="Google Shape;1088;p10"/>
          <p:cNvSpPr/>
          <p:nvPr/>
        </p:nvSpPr>
        <p:spPr>
          <a:xfrm>
            <a:off x="7895528" y="4561763"/>
            <a:ext cx="485568" cy="444162"/>
          </a:xfrm>
          <a:prstGeom prst="diamond">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pic>
        <p:nvPicPr>
          <p:cNvPr id="4" name="Picture 3" descr="A logo with blue text&#10;&#10;Description automatically generated">
            <a:extLst>
              <a:ext uri="{FF2B5EF4-FFF2-40B4-BE49-F238E27FC236}">
                <a16:creationId xmlns:a16="http://schemas.microsoft.com/office/drawing/2014/main" id="{848385D2-5FBC-29E0-359B-80CB0EAAC37C}"/>
              </a:ext>
            </a:extLst>
          </p:cNvPr>
          <p:cNvPicPr>
            <a:picLocks noChangeAspect="1"/>
          </p:cNvPicPr>
          <p:nvPr/>
        </p:nvPicPr>
        <p:blipFill>
          <a:blip r:embed="rId3"/>
          <a:stretch>
            <a:fillRect/>
          </a:stretch>
        </p:blipFill>
        <p:spPr>
          <a:xfrm>
            <a:off x="8560799" y="84207"/>
            <a:ext cx="3465891" cy="523314"/>
          </a:xfrm>
          <a:prstGeom prst="rect">
            <a:avLst/>
          </a:prstGeom>
        </p:spPr>
      </p:pic>
    </p:spTree>
    <p:extLst>
      <p:ext uri="{BB962C8B-B14F-4D97-AF65-F5344CB8AC3E}">
        <p14:creationId xmlns:p14="http://schemas.microsoft.com/office/powerpoint/2010/main" val="62716649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EPIC v2">
      <a:dk1>
        <a:srgbClr val="1C7088"/>
      </a:dk1>
      <a:lt1>
        <a:srgbClr val="FFFFFF"/>
      </a:lt1>
      <a:dk2>
        <a:srgbClr val="595959"/>
      </a:dk2>
      <a:lt2>
        <a:srgbClr val="E1E1E1"/>
      </a:lt2>
      <a:accent1>
        <a:srgbClr val="1C7088"/>
      </a:accent1>
      <a:accent2>
        <a:srgbClr val="1F3054"/>
      </a:accent2>
      <a:accent3>
        <a:srgbClr val="FE5133"/>
      </a:accent3>
      <a:accent4>
        <a:srgbClr val="3CC7F9"/>
      </a:accent4>
      <a:accent5>
        <a:srgbClr val="C3D600"/>
      </a:accent5>
      <a:accent6>
        <a:srgbClr val="3CC7F9"/>
      </a:accent6>
      <a:hlink>
        <a:srgbClr val="3CC7F9"/>
      </a:hlink>
      <a:folHlink>
        <a:srgbClr val="1C70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EPIC v2">
      <a:dk1>
        <a:srgbClr val="1C7088"/>
      </a:dk1>
      <a:lt1>
        <a:srgbClr val="FFFFFF"/>
      </a:lt1>
      <a:dk2>
        <a:srgbClr val="595959"/>
      </a:dk2>
      <a:lt2>
        <a:srgbClr val="E1E1E1"/>
      </a:lt2>
      <a:accent1>
        <a:srgbClr val="1C7088"/>
      </a:accent1>
      <a:accent2>
        <a:srgbClr val="1F3054"/>
      </a:accent2>
      <a:accent3>
        <a:srgbClr val="FE5133"/>
      </a:accent3>
      <a:accent4>
        <a:srgbClr val="3CC7F9"/>
      </a:accent4>
      <a:accent5>
        <a:srgbClr val="C3D600"/>
      </a:accent5>
      <a:accent6>
        <a:srgbClr val="3CC7F9"/>
      </a:accent6>
      <a:hlink>
        <a:srgbClr val="3CC7F9"/>
      </a:hlink>
      <a:folHlink>
        <a:srgbClr val="1C70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Custom Design">
  <a:themeElements>
    <a:clrScheme name="EPIC v2">
      <a:dk1>
        <a:srgbClr val="1C7088"/>
      </a:dk1>
      <a:lt1>
        <a:srgbClr val="FFFFFF"/>
      </a:lt1>
      <a:dk2>
        <a:srgbClr val="595959"/>
      </a:dk2>
      <a:lt2>
        <a:srgbClr val="E1E1E1"/>
      </a:lt2>
      <a:accent1>
        <a:srgbClr val="1C7088"/>
      </a:accent1>
      <a:accent2>
        <a:srgbClr val="1F3054"/>
      </a:accent2>
      <a:accent3>
        <a:srgbClr val="FE5133"/>
      </a:accent3>
      <a:accent4>
        <a:srgbClr val="3CC7F9"/>
      </a:accent4>
      <a:accent5>
        <a:srgbClr val="C3D600"/>
      </a:accent5>
      <a:accent6>
        <a:srgbClr val="3CC7F9"/>
      </a:accent6>
      <a:hlink>
        <a:srgbClr val="3CC7F9"/>
      </a:hlink>
      <a:folHlink>
        <a:srgbClr val="1C70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1047</TotalTime>
  <Words>2035</Words>
  <Application>Microsoft Office PowerPoint</Application>
  <PresentationFormat>Widescreen</PresentationFormat>
  <Paragraphs>186</Paragraphs>
  <Slides>21</Slides>
  <Notes>21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21</vt:i4>
      </vt:variant>
    </vt:vector>
  </HeadingPairs>
  <TitlesOfParts>
    <vt:vector size="31" baseType="lpstr">
      <vt:lpstr>Roboto</vt:lpstr>
      <vt:lpstr>Arial</vt:lpstr>
      <vt:lpstr>Calibri</vt:lpstr>
      <vt:lpstr>Courier New</vt:lpstr>
      <vt:lpstr>Century Gothic</vt:lpstr>
      <vt:lpstr>Helvetica Neue</vt:lpstr>
      <vt:lpstr>Office Theme</vt:lpstr>
      <vt:lpstr>Custom Design</vt:lpstr>
      <vt:lpstr>1_Custom Design</vt:lpstr>
      <vt:lpstr>4_Custom Design</vt:lpstr>
      <vt:lpstr>   Summer Learning Recovery in Western North Carolina</vt:lpstr>
      <vt:lpstr>Study Overview</vt:lpstr>
      <vt:lpstr>Note: In practice, this means we may have data that takes four paragraphs to convey a theme, and data that lends itself to the same construct in one sentence.  We choose our illustrative quotes because they hit on the essence of the theme in a “bite sized package.”  </vt:lpstr>
      <vt:lpstr>Study Aims</vt:lpstr>
      <vt:lpstr>Four Models of Summer Learning Programs</vt:lpstr>
      <vt:lpstr>Study Design: Sample &amp; Data collection</vt:lpstr>
      <vt:lpstr>RQ1: Implementation Findings</vt:lpstr>
      <vt:lpstr>Credit Recovery- Implementation</vt:lpstr>
      <vt:lpstr>Summer Bridge - Implementation</vt:lpstr>
      <vt:lpstr>Career Accelerator - Implementation</vt:lpstr>
      <vt:lpstr>Career Accelerator - Implementation</vt:lpstr>
      <vt:lpstr>RQ2: Outcome Findings</vt:lpstr>
      <vt:lpstr>Perceptions of Student Impact</vt:lpstr>
      <vt:lpstr>Academic Outcomes – Dropout Prevention</vt:lpstr>
      <vt:lpstr>Academic Outcomes – CTE</vt:lpstr>
      <vt:lpstr>Social &amp; Emotional Outcomes</vt:lpstr>
      <vt:lpstr>RQ3: Enablers / Inhibitors</vt:lpstr>
      <vt:lpstr>Facilitating Factors</vt:lpstr>
      <vt:lpstr>Facilitating Factors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Staffing for Paid Teacher Residencies (SSPTR)   Phase 1 Evaluation: Planning and Early Implementation</dc:title>
  <dc:creator>Marks, Julie Trenter</dc:creator>
  <cp:lastModifiedBy>Jennifer Fletcher</cp:lastModifiedBy>
  <cp:revision>5</cp:revision>
  <dcterms:created xsi:type="dcterms:W3CDTF">2022-06-10T09:48:13Z</dcterms:created>
  <dcterms:modified xsi:type="dcterms:W3CDTF">2023-10-20T16:51:24Z</dcterms:modified>
</cp:coreProperties>
</file>