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44"/>
  </p:notesMasterIdLst>
  <p:sldIdLst>
    <p:sldId id="257" r:id="rId4"/>
    <p:sldId id="258" r:id="rId5"/>
    <p:sldId id="259" r:id="rId6"/>
    <p:sldId id="265" r:id="rId7"/>
    <p:sldId id="261" r:id="rId8"/>
    <p:sldId id="526" r:id="rId9"/>
    <p:sldId id="560" r:id="rId10"/>
    <p:sldId id="564" r:id="rId11"/>
    <p:sldId id="557" r:id="rId12"/>
    <p:sldId id="559" r:id="rId13"/>
    <p:sldId id="558" r:id="rId14"/>
    <p:sldId id="567" r:id="rId15"/>
    <p:sldId id="568" r:id="rId16"/>
    <p:sldId id="546" r:id="rId17"/>
    <p:sldId id="565" r:id="rId18"/>
    <p:sldId id="544" r:id="rId19"/>
    <p:sldId id="541" r:id="rId20"/>
    <p:sldId id="549" r:id="rId21"/>
    <p:sldId id="580" r:id="rId22"/>
    <p:sldId id="581" r:id="rId23"/>
    <p:sldId id="547" r:id="rId24"/>
    <p:sldId id="550" r:id="rId25"/>
    <p:sldId id="562" r:id="rId26"/>
    <p:sldId id="569" r:id="rId27"/>
    <p:sldId id="542" r:id="rId28"/>
    <p:sldId id="571" r:id="rId29"/>
    <p:sldId id="572" r:id="rId30"/>
    <p:sldId id="552" r:id="rId31"/>
    <p:sldId id="570" r:id="rId32"/>
    <p:sldId id="543" r:id="rId33"/>
    <p:sldId id="553" r:id="rId34"/>
    <p:sldId id="573" r:id="rId35"/>
    <p:sldId id="574" r:id="rId36"/>
    <p:sldId id="577" r:id="rId37"/>
    <p:sldId id="578" r:id="rId38"/>
    <p:sldId id="575" r:id="rId39"/>
    <p:sldId id="579" r:id="rId40"/>
    <p:sldId id="414" r:id="rId41"/>
    <p:sldId id="555" r:id="rId42"/>
    <p:sldId id="263"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69"/>
    <a:srgbClr val="F7E5FF"/>
    <a:srgbClr val="C05CFE"/>
    <a:srgbClr val="008375"/>
    <a:srgbClr val="F6B222"/>
    <a:srgbClr val="60D0A5"/>
    <a:srgbClr val="65CBC9"/>
    <a:srgbClr val="000000"/>
    <a:srgbClr val="0EB1A4"/>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22328-94A5-4066-B0AD-EE7D627587D8}" v="400" dt="2023-07-17T15:16:54.54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74499" autoAdjust="0"/>
  </p:normalViewPr>
  <p:slideViewPr>
    <p:cSldViewPr snapToGrid="0">
      <p:cViewPr varScale="1">
        <p:scale>
          <a:sx n="34" d="100"/>
          <a:sy n="34" d="100"/>
        </p:scale>
        <p:origin x="40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Airesman" userId="72dbaeec0bff41a1" providerId="LiveId" clId="{E7022328-94A5-4066-B0AD-EE7D627587D8}"/>
    <pc:docChg chg="undo redo custSel addSld delSld modSld">
      <pc:chgData name="Nicole Airesman" userId="72dbaeec0bff41a1" providerId="LiveId" clId="{E7022328-94A5-4066-B0AD-EE7D627587D8}" dt="2023-07-17T15:37:55.691" v="1255" actId="20577"/>
      <pc:docMkLst>
        <pc:docMk/>
      </pc:docMkLst>
      <pc:sldChg chg="modSp mod">
        <pc:chgData name="Nicole Airesman" userId="72dbaeec0bff41a1" providerId="LiveId" clId="{E7022328-94A5-4066-B0AD-EE7D627587D8}" dt="2023-07-17T12:00:04.274" v="79" actId="1037"/>
        <pc:sldMkLst>
          <pc:docMk/>
          <pc:sldMk cId="0" sldId="259"/>
        </pc:sldMkLst>
        <pc:spChg chg="mod">
          <ac:chgData name="Nicole Airesman" userId="72dbaeec0bff41a1" providerId="LiveId" clId="{E7022328-94A5-4066-B0AD-EE7D627587D8}" dt="2023-07-17T11:59:58.813" v="75" actId="1076"/>
          <ac:spMkLst>
            <pc:docMk/>
            <pc:sldMk cId="0" sldId="259"/>
            <ac:spMk id="2" creationId="{64FCAA4D-5F87-7D10-6088-B7F2296EC66D}"/>
          </ac:spMkLst>
        </pc:spChg>
        <pc:spChg chg="mod">
          <ac:chgData name="Nicole Airesman" userId="72dbaeec0bff41a1" providerId="LiveId" clId="{E7022328-94A5-4066-B0AD-EE7D627587D8}" dt="2023-07-17T12:00:04.274" v="79" actId="1037"/>
          <ac:spMkLst>
            <pc:docMk/>
            <pc:sldMk cId="0" sldId="259"/>
            <ac:spMk id="161" creationId="{00000000-0000-0000-0000-000000000000}"/>
          </ac:spMkLst>
        </pc:spChg>
      </pc:sldChg>
      <pc:sldChg chg="modSp mod">
        <pc:chgData name="Nicole Airesman" userId="72dbaeec0bff41a1" providerId="LiveId" clId="{E7022328-94A5-4066-B0AD-EE7D627587D8}" dt="2023-07-17T14:24:44.880" v="1079" actId="1036"/>
        <pc:sldMkLst>
          <pc:docMk/>
          <pc:sldMk cId="0" sldId="261"/>
        </pc:sldMkLst>
        <pc:spChg chg="mod">
          <ac:chgData name="Nicole Airesman" userId="72dbaeec0bff41a1" providerId="LiveId" clId="{E7022328-94A5-4066-B0AD-EE7D627587D8}" dt="2023-07-17T12:09:39.100" v="176" actId="20577"/>
          <ac:spMkLst>
            <pc:docMk/>
            <pc:sldMk cId="0" sldId="261"/>
            <ac:spMk id="168" creationId="{00000000-0000-0000-0000-000000000000}"/>
          </ac:spMkLst>
        </pc:spChg>
        <pc:spChg chg="mod">
          <ac:chgData name="Nicole Airesman" userId="72dbaeec0bff41a1" providerId="LiveId" clId="{E7022328-94A5-4066-B0AD-EE7D627587D8}" dt="2023-07-17T14:24:44.880" v="1079" actId="1036"/>
          <ac:spMkLst>
            <pc:docMk/>
            <pc:sldMk cId="0" sldId="261"/>
            <ac:spMk id="176" creationId="{00000000-0000-0000-0000-000000000000}"/>
          </ac:spMkLst>
        </pc:spChg>
        <pc:picChg chg="mod">
          <ac:chgData name="Nicole Airesman" userId="72dbaeec0bff41a1" providerId="LiveId" clId="{E7022328-94A5-4066-B0AD-EE7D627587D8}" dt="2023-07-17T14:24:44.880" v="1079" actId="1036"/>
          <ac:picMkLst>
            <pc:docMk/>
            <pc:sldMk cId="0" sldId="261"/>
            <ac:picMk id="1026" creationId="{F2D71B61-8146-FFF8-2311-888BA9C3F7F2}"/>
          </ac:picMkLst>
        </pc:picChg>
      </pc:sldChg>
      <pc:sldChg chg="modSp mod">
        <pc:chgData name="Nicole Airesman" userId="72dbaeec0bff41a1" providerId="LiveId" clId="{E7022328-94A5-4066-B0AD-EE7D627587D8}" dt="2023-07-17T12:05:53.011" v="136" actId="20577"/>
        <pc:sldMkLst>
          <pc:docMk/>
          <pc:sldMk cId="1941215955" sldId="265"/>
        </pc:sldMkLst>
        <pc:spChg chg="mod">
          <ac:chgData name="Nicole Airesman" userId="72dbaeec0bff41a1" providerId="LiveId" clId="{E7022328-94A5-4066-B0AD-EE7D627587D8}" dt="2023-07-17T12:05:53.011" v="136" actId="20577"/>
          <ac:spMkLst>
            <pc:docMk/>
            <pc:sldMk cId="1941215955" sldId="265"/>
            <ac:spMk id="6" creationId="{743E8392-90BF-704F-412B-06196EE5C090}"/>
          </ac:spMkLst>
        </pc:spChg>
      </pc:sldChg>
      <pc:sldChg chg="modSp mod">
        <pc:chgData name="Nicole Airesman" userId="72dbaeec0bff41a1" providerId="LiveId" clId="{E7022328-94A5-4066-B0AD-EE7D627587D8}" dt="2023-07-17T14:23:50.030" v="1050" actId="207"/>
        <pc:sldMkLst>
          <pc:docMk/>
          <pc:sldMk cId="4012011091" sldId="414"/>
        </pc:sldMkLst>
        <pc:spChg chg="mod">
          <ac:chgData name="Nicole Airesman" userId="72dbaeec0bff41a1" providerId="LiveId" clId="{E7022328-94A5-4066-B0AD-EE7D627587D8}" dt="2023-07-17T14:23:50.030" v="1050" actId="207"/>
          <ac:spMkLst>
            <pc:docMk/>
            <pc:sldMk cId="4012011091" sldId="414"/>
            <ac:spMk id="2" creationId="{B7563956-ECFE-A616-6574-6B09ACD29F81}"/>
          </ac:spMkLst>
        </pc:spChg>
      </pc:sldChg>
      <pc:sldChg chg="modSp mod">
        <pc:chgData name="Nicole Airesman" userId="72dbaeec0bff41a1" providerId="LiveId" clId="{E7022328-94A5-4066-B0AD-EE7D627587D8}" dt="2023-07-17T12:13:19.896" v="287" actId="1076"/>
        <pc:sldMkLst>
          <pc:docMk/>
          <pc:sldMk cId="2307859431" sldId="526"/>
        </pc:sldMkLst>
        <pc:spChg chg="mod">
          <ac:chgData name="Nicole Airesman" userId="72dbaeec0bff41a1" providerId="LiveId" clId="{E7022328-94A5-4066-B0AD-EE7D627587D8}" dt="2023-07-17T12:13:19.896" v="287" actId="1076"/>
          <ac:spMkLst>
            <pc:docMk/>
            <pc:sldMk cId="2307859431" sldId="526"/>
            <ac:spMk id="5" creationId="{ED80B218-537F-4988-AB0C-5F9DD7D13F85}"/>
          </ac:spMkLst>
        </pc:spChg>
      </pc:sldChg>
      <pc:sldChg chg="modNotesTx">
        <pc:chgData name="Nicole Airesman" userId="72dbaeec0bff41a1" providerId="LiveId" clId="{E7022328-94A5-4066-B0AD-EE7D627587D8}" dt="2023-07-17T14:06:29.456" v="860" actId="20577"/>
        <pc:sldMkLst>
          <pc:docMk/>
          <pc:sldMk cId="53376797" sldId="542"/>
        </pc:sldMkLst>
      </pc:sldChg>
      <pc:sldChg chg="modSp mod">
        <pc:chgData name="Nicole Airesman" userId="72dbaeec0bff41a1" providerId="LiveId" clId="{E7022328-94A5-4066-B0AD-EE7D627587D8}" dt="2023-07-17T12:38:52.176" v="773" actId="20577"/>
        <pc:sldMkLst>
          <pc:docMk/>
          <pc:sldMk cId="4280795297" sldId="544"/>
        </pc:sldMkLst>
        <pc:spChg chg="mod">
          <ac:chgData name="Nicole Airesman" userId="72dbaeec0bff41a1" providerId="LiveId" clId="{E7022328-94A5-4066-B0AD-EE7D627587D8}" dt="2023-07-17T12:38:52.176" v="773" actId="20577"/>
          <ac:spMkLst>
            <pc:docMk/>
            <pc:sldMk cId="4280795297" sldId="544"/>
            <ac:spMk id="3" creationId="{D413694C-52F2-432C-E110-50888D0E14A9}"/>
          </ac:spMkLst>
        </pc:spChg>
        <pc:spChg chg="mod">
          <ac:chgData name="Nicole Airesman" userId="72dbaeec0bff41a1" providerId="LiveId" clId="{E7022328-94A5-4066-B0AD-EE7D627587D8}" dt="2023-07-17T12:37:39.654" v="748" actId="1076"/>
          <ac:spMkLst>
            <pc:docMk/>
            <pc:sldMk cId="4280795297" sldId="544"/>
            <ac:spMk id="7" creationId="{C257F612-BAE3-C5B5-2B7D-E5BA92F8154D}"/>
          </ac:spMkLst>
        </pc:spChg>
        <pc:picChg chg="mod">
          <ac:chgData name="Nicole Airesman" userId="72dbaeec0bff41a1" providerId="LiveId" clId="{E7022328-94A5-4066-B0AD-EE7D627587D8}" dt="2023-07-17T12:38:02.804" v="752" actId="1076"/>
          <ac:picMkLst>
            <pc:docMk/>
            <pc:sldMk cId="4280795297" sldId="544"/>
            <ac:picMk id="1026" creationId="{A6F96FC0-5BC4-E751-9941-B10867EE50C3}"/>
          </ac:picMkLst>
        </pc:picChg>
      </pc:sldChg>
      <pc:sldChg chg="modSp mod">
        <pc:chgData name="Nicole Airesman" userId="72dbaeec0bff41a1" providerId="LiveId" clId="{E7022328-94A5-4066-B0AD-EE7D627587D8}" dt="2023-07-17T12:34:14.232" v="684" actId="207"/>
        <pc:sldMkLst>
          <pc:docMk/>
          <pc:sldMk cId="3002590836" sldId="546"/>
        </pc:sldMkLst>
        <pc:spChg chg="mod">
          <ac:chgData name="Nicole Airesman" userId="72dbaeec0bff41a1" providerId="LiveId" clId="{E7022328-94A5-4066-B0AD-EE7D627587D8}" dt="2023-07-17T12:34:14.232" v="684" actId="207"/>
          <ac:spMkLst>
            <pc:docMk/>
            <pc:sldMk cId="3002590836" sldId="546"/>
            <ac:spMk id="3" creationId="{AE96D414-A31F-118A-D19F-CB85B876629F}"/>
          </ac:spMkLst>
        </pc:spChg>
      </pc:sldChg>
      <pc:sldChg chg="modSp mod modNotesTx">
        <pc:chgData name="Nicole Airesman" userId="72dbaeec0bff41a1" providerId="LiveId" clId="{E7022328-94A5-4066-B0AD-EE7D627587D8}" dt="2023-07-17T12:45:15.954" v="836" actId="20577"/>
        <pc:sldMkLst>
          <pc:docMk/>
          <pc:sldMk cId="2240763802" sldId="547"/>
        </pc:sldMkLst>
        <pc:graphicFrameChg chg="mod">
          <ac:chgData name="Nicole Airesman" userId="72dbaeec0bff41a1" providerId="LiveId" clId="{E7022328-94A5-4066-B0AD-EE7D627587D8}" dt="2023-07-17T12:45:00.205" v="835" actId="1035"/>
          <ac:graphicFrameMkLst>
            <pc:docMk/>
            <pc:sldMk cId="2240763802" sldId="547"/>
            <ac:graphicFrameMk id="5" creationId="{10F468AC-28CA-8C85-816C-6B1FB8EEEE71}"/>
          </ac:graphicFrameMkLst>
        </pc:graphicFrameChg>
      </pc:sldChg>
      <pc:sldChg chg="del">
        <pc:chgData name="Nicole Airesman" userId="72dbaeec0bff41a1" providerId="LiveId" clId="{E7022328-94A5-4066-B0AD-EE7D627587D8}" dt="2023-07-17T12:43:08.485" v="809" actId="2696"/>
        <pc:sldMkLst>
          <pc:docMk/>
          <pc:sldMk cId="3177915964" sldId="548"/>
        </pc:sldMkLst>
      </pc:sldChg>
      <pc:sldChg chg="modSp mod">
        <pc:chgData name="Nicole Airesman" userId="72dbaeec0bff41a1" providerId="LiveId" clId="{E7022328-94A5-4066-B0AD-EE7D627587D8}" dt="2023-07-17T12:42:19.207" v="806" actId="1076"/>
        <pc:sldMkLst>
          <pc:docMk/>
          <pc:sldMk cId="3020342279" sldId="549"/>
        </pc:sldMkLst>
        <pc:spChg chg="mod">
          <ac:chgData name="Nicole Airesman" userId="72dbaeec0bff41a1" providerId="LiveId" clId="{E7022328-94A5-4066-B0AD-EE7D627587D8}" dt="2023-07-17T12:42:16.876" v="805" actId="1076"/>
          <ac:spMkLst>
            <pc:docMk/>
            <pc:sldMk cId="3020342279" sldId="549"/>
            <ac:spMk id="3" creationId="{EC1D0B97-D26E-36BA-B103-D482FFD00BDD}"/>
          </ac:spMkLst>
        </pc:spChg>
        <pc:spChg chg="mod">
          <ac:chgData name="Nicole Airesman" userId="72dbaeec0bff41a1" providerId="LiveId" clId="{E7022328-94A5-4066-B0AD-EE7D627587D8}" dt="2023-07-17T12:42:19.207" v="806" actId="1076"/>
          <ac:spMkLst>
            <pc:docMk/>
            <pc:sldMk cId="3020342279" sldId="549"/>
            <ac:spMk id="4" creationId="{A9DF2B70-C6C7-798A-6DB9-1CEBD602C339}"/>
          </ac:spMkLst>
        </pc:spChg>
      </pc:sldChg>
      <pc:sldChg chg="addSp delSp modSp mod">
        <pc:chgData name="Nicole Airesman" userId="72dbaeec0bff41a1" providerId="LiveId" clId="{E7022328-94A5-4066-B0AD-EE7D627587D8}" dt="2023-07-17T12:46:12.819" v="844" actId="1076"/>
        <pc:sldMkLst>
          <pc:docMk/>
          <pc:sldMk cId="3561459198" sldId="550"/>
        </pc:sldMkLst>
        <pc:spChg chg="add del mod">
          <ac:chgData name="Nicole Airesman" userId="72dbaeec0bff41a1" providerId="LiveId" clId="{E7022328-94A5-4066-B0AD-EE7D627587D8}" dt="2023-07-17T12:46:12.819" v="844" actId="1076"/>
          <ac:spMkLst>
            <pc:docMk/>
            <pc:sldMk cId="3561459198" sldId="550"/>
            <ac:spMk id="2" creationId="{2F329DA5-B6F1-4956-E80A-063FA9D7D875}"/>
          </ac:spMkLst>
        </pc:spChg>
        <pc:spChg chg="add del mod">
          <ac:chgData name="Nicole Airesman" userId="72dbaeec0bff41a1" providerId="LiveId" clId="{E7022328-94A5-4066-B0AD-EE7D627587D8}" dt="2023-07-17T12:45:58.664" v="843" actId="207"/>
          <ac:spMkLst>
            <pc:docMk/>
            <pc:sldMk cId="3561459198" sldId="550"/>
            <ac:spMk id="4" creationId="{A9DF2B70-C6C7-798A-6DB9-1CEBD602C339}"/>
          </ac:spMkLst>
        </pc:spChg>
        <pc:spChg chg="add del mod">
          <ac:chgData name="Nicole Airesman" userId="72dbaeec0bff41a1" providerId="LiveId" clId="{E7022328-94A5-4066-B0AD-EE7D627587D8}" dt="2023-07-17T12:45:52.183" v="839" actId="478"/>
          <ac:spMkLst>
            <pc:docMk/>
            <pc:sldMk cId="3561459198" sldId="550"/>
            <ac:spMk id="7" creationId="{D3952894-290A-67EA-3905-A778B3E78AFC}"/>
          </ac:spMkLst>
        </pc:spChg>
        <pc:spChg chg="add del mod">
          <ac:chgData name="Nicole Airesman" userId="72dbaeec0bff41a1" providerId="LiveId" clId="{E7022328-94A5-4066-B0AD-EE7D627587D8}" dt="2023-07-17T12:45:52.183" v="839" actId="478"/>
          <ac:spMkLst>
            <pc:docMk/>
            <pc:sldMk cId="3561459198" sldId="550"/>
            <ac:spMk id="9" creationId="{946D4002-B80D-704E-557D-91A8631CB1DF}"/>
          </ac:spMkLst>
        </pc:spChg>
      </pc:sldChg>
      <pc:sldChg chg="del">
        <pc:chgData name="Nicole Airesman" userId="72dbaeec0bff41a1" providerId="LiveId" clId="{E7022328-94A5-4066-B0AD-EE7D627587D8}" dt="2023-07-17T12:44:00.303" v="813" actId="2696"/>
        <pc:sldMkLst>
          <pc:docMk/>
          <pc:sldMk cId="1574606455" sldId="551"/>
        </pc:sldMkLst>
      </pc:sldChg>
      <pc:sldChg chg="modSp mod">
        <pc:chgData name="Nicole Airesman" userId="72dbaeec0bff41a1" providerId="LiveId" clId="{E7022328-94A5-4066-B0AD-EE7D627587D8}" dt="2023-07-17T14:11:00.045" v="907" actId="14100"/>
        <pc:sldMkLst>
          <pc:docMk/>
          <pc:sldMk cId="1992581476" sldId="552"/>
        </pc:sldMkLst>
        <pc:spChg chg="mod">
          <ac:chgData name="Nicole Airesman" userId="72dbaeec0bff41a1" providerId="LiveId" clId="{E7022328-94A5-4066-B0AD-EE7D627587D8}" dt="2023-07-17T14:10:34.653" v="892" actId="207"/>
          <ac:spMkLst>
            <pc:docMk/>
            <pc:sldMk cId="1992581476" sldId="552"/>
            <ac:spMk id="5" creationId="{B2EBF893-499E-2797-9DC3-5201979F6E23}"/>
          </ac:spMkLst>
        </pc:spChg>
        <pc:spChg chg="mod">
          <ac:chgData name="Nicole Airesman" userId="72dbaeec0bff41a1" providerId="LiveId" clId="{E7022328-94A5-4066-B0AD-EE7D627587D8}" dt="2023-07-17T14:11:00.045" v="907" actId="14100"/>
          <ac:spMkLst>
            <pc:docMk/>
            <pc:sldMk cId="1992581476" sldId="552"/>
            <ac:spMk id="10" creationId="{7B87A27F-FE9C-315B-F2FD-D06B45D15400}"/>
          </ac:spMkLst>
        </pc:spChg>
        <pc:spChg chg="mod">
          <ac:chgData name="Nicole Airesman" userId="72dbaeec0bff41a1" providerId="LiveId" clId="{E7022328-94A5-4066-B0AD-EE7D627587D8}" dt="2023-07-17T14:10:20.769" v="890" actId="403"/>
          <ac:spMkLst>
            <pc:docMk/>
            <pc:sldMk cId="1992581476" sldId="552"/>
            <ac:spMk id="11" creationId="{6A38F103-6A89-2BE8-B465-8258128ABD2D}"/>
          </ac:spMkLst>
        </pc:spChg>
      </pc:sldChg>
      <pc:sldChg chg="modSp mod">
        <pc:chgData name="Nicole Airesman" userId="72dbaeec0bff41a1" providerId="LiveId" clId="{E7022328-94A5-4066-B0AD-EE7D627587D8}" dt="2023-07-17T14:17:05.844" v="1003" actId="20577"/>
        <pc:sldMkLst>
          <pc:docMk/>
          <pc:sldMk cId="3236533026" sldId="553"/>
        </pc:sldMkLst>
        <pc:spChg chg="mod">
          <ac:chgData name="Nicole Airesman" userId="72dbaeec0bff41a1" providerId="LiveId" clId="{E7022328-94A5-4066-B0AD-EE7D627587D8}" dt="2023-07-17T14:15:19.029" v="978" actId="1076"/>
          <ac:spMkLst>
            <pc:docMk/>
            <pc:sldMk cId="3236533026" sldId="553"/>
            <ac:spMk id="2" creationId="{2F329DA5-B6F1-4956-E80A-063FA9D7D875}"/>
          </ac:spMkLst>
        </pc:spChg>
        <pc:spChg chg="mod">
          <ac:chgData name="Nicole Airesman" userId="72dbaeec0bff41a1" providerId="LiveId" clId="{E7022328-94A5-4066-B0AD-EE7D627587D8}" dt="2023-07-17T14:17:05.844" v="1003" actId="20577"/>
          <ac:spMkLst>
            <pc:docMk/>
            <pc:sldMk cId="3236533026" sldId="553"/>
            <ac:spMk id="5" creationId="{A1AB9E8A-31B7-C1C4-9DC6-56C19EA33010}"/>
          </ac:spMkLst>
        </pc:spChg>
      </pc:sldChg>
      <pc:sldChg chg="modSp mod modNotesTx">
        <pc:chgData name="Nicole Airesman" userId="72dbaeec0bff41a1" providerId="LiveId" clId="{E7022328-94A5-4066-B0AD-EE7D627587D8}" dt="2023-07-17T15:06:20.807" v="1117" actId="20577"/>
        <pc:sldMkLst>
          <pc:docMk/>
          <pc:sldMk cId="786290675" sldId="557"/>
        </pc:sldMkLst>
        <pc:spChg chg="mod">
          <ac:chgData name="Nicole Airesman" userId="72dbaeec0bff41a1" providerId="LiveId" clId="{E7022328-94A5-4066-B0AD-EE7D627587D8}" dt="2023-07-17T12:17:17.651" v="316" actId="6549"/>
          <ac:spMkLst>
            <pc:docMk/>
            <pc:sldMk cId="786290675" sldId="557"/>
            <ac:spMk id="3" creationId="{49E1CB2F-4465-3DF8-830B-6E9EF37A2714}"/>
          </ac:spMkLst>
        </pc:spChg>
        <pc:spChg chg="mod">
          <ac:chgData name="Nicole Airesman" userId="72dbaeec0bff41a1" providerId="LiveId" clId="{E7022328-94A5-4066-B0AD-EE7D627587D8}" dt="2023-07-17T12:35:20.116" v="746" actId="1036"/>
          <ac:spMkLst>
            <pc:docMk/>
            <pc:sldMk cId="786290675" sldId="557"/>
            <ac:spMk id="7" creationId="{C257F612-BAE3-C5B5-2B7D-E5BA92F8154D}"/>
          </ac:spMkLst>
        </pc:spChg>
      </pc:sldChg>
      <pc:sldChg chg="modSp mod modNotesTx">
        <pc:chgData name="Nicole Airesman" userId="72dbaeec0bff41a1" providerId="LiveId" clId="{E7022328-94A5-4066-B0AD-EE7D627587D8}" dt="2023-07-17T15:37:55.691" v="1255" actId="20577"/>
        <pc:sldMkLst>
          <pc:docMk/>
          <pc:sldMk cId="2654632702" sldId="558"/>
        </pc:sldMkLst>
        <pc:graphicFrameChg chg="mod modGraphic">
          <ac:chgData name="Nicole Airesman" userId="72dbaeec0bff41a1" providerId="LiveId" clId="{E7022328-94A5-4066-B0AD-EE7D627587D8}" dt="2023-07-17T12:25:12.714" v="605" actId="20577"/>
          <ac:graphicFrameMkLst>
            <pc:docMk/>
            <pc:sldMk cId="2654632702" sldId="558"/>
            <ac:graphicFrameMk id="5" creationId="{34C1B806-4CE7-F2E6-DFA4-6BC7E08AB5F4}"/>
          </ac:graphicFrameMkLst>
        </pc:graphicFrameChg>
      </pc:sldChg>
      <pc:sldChg chg="modSp mod">
        <pc:chgData name="Nicole Airesman" userId="72dbaeec0bff41a1" providerId="LiveId" clId="{E7022328-94A5-4066-B0AD-EE7D627587D8}" dt="2023-07-17T12:27:45.907" v="630" actId="207"/>
        <pc:sldMkLst>
          <pc:docMk/>
          <pc:sldMk cId="3948029346" sldId="559"/>
        </pc:sldMkLst>
        <pc:graphicFrameChg chg="mod modGraphic">
          <ac:chgData name="Nicole Airesman" userId="72dbaeec0bff41a1" providerId="LiveId" clId="{E7022328-94A5-4066-B0AD-EE7D627587D8}" dt="2023-07-17T12:27:45.907" v="630" actId="207"/>
          <ac:graphicFrameMkLst>
            <pc:docMk/>
            <pc:sldMk cId="3948029346" sldId="559"/>
            <ac:graphicFrameMk id="7" creationId="{50F677F1-884A-3C87-41F3-F421076A9D34}"/>
          </ac:graphicFrameMkLst>
        </pc:graphicFrameChg>
      </pc:sldChg>
      <pc:sldChg chg="modNotesTx">
        <pc:chgData name="Nicole Airesman" userId="72dbaeec0bff41a1" providerId="LiveId" clId="{E7022328-94A5-4066-B0AD-EE7D627587D8}" dt="2023-07-17T15:05:31.763" v="1103" actId="20577"/>
        <pc:sldMkLst>
          <pc:docMk/>
          <pc:sldMk cId="2995145956" sldId="560"/>
        </pc:sldMkLst>
      </pc:sldChg>
      <pc:sldChg chg="modSp mod">
        <pc:chgData name="Nicole Airesman" userId="72dbaeec0bff41a1" providerId="LiveId" clId="{E7022328-94A5-4066-B0AD-EE7D627587D8}" dt="2023-07-17T12:46:44.520" v="847" actId="1076"/>
        <pc:sldMkLst>
          <pc:docMk/>
          <pc:sldMk cId="838557695" sldId="562"/>
        </pc:sldMkLst>
        <pc:spChg chg="mod">
          <ac:chgData name="Nicole Airesman" userId="72dbaeec0bff41a1" providerId="LiveId" clId="{E7022328-94A5-4066-B0AD-EE7D627587D8}" dt="2023-07-17T12:46:44.520" v="847" actId="1076"/>
          <ac:spMkLst>
            <pc:docMk/>
            <pc:sldMk cId="838557695" sldId="562"/>
            <ac:spMk id="5" creationId="{9795C183-DA69-9747-B032-440E1F216B90}"/>
          </ac:spMkLst>
        </pc:spChg>
      </pc:sldChg>
      <pc:sldChg chg="modSp mod modNotesTx">
        <pc:chgData name="Nicole Airesman" userId="72dbaeec0bff41a1" providerId="LiveId" clId="{E7022328-94A5-4066-B0AD-EE7D627587D8}" dt="2023-07-17T15:12:11.999" v="1180" actId="113"/>
        <pc:sldMkLst>
          <pc:docMk/>
          <pc:sldMk cId="855514355" sldId="565"/>
        </pc:sldMkLst>
        <pc:spChg chg="mod">
          <ac:chgData name="Nicole Airesman" userId="72dbaeec0bff41a1" providerId="LiveId" clId="{E7022328-94A5-4066-B0AD-EE7D627587D8}" dt="2023-07-17T12:37:31.776" v="747" actId="1076"/>
          <ac:spMkLst>
            <pc:docMk/>
            <pc:sldMk cId="855514355" sldId="565"/>
            <ac:spMk id="2" creationId="{2F329DA5-B6F1-4956-E80A-063FA9D7D875}"/>
          </ac:spMkLst>
        </pc:spChg>
      </pc:sldChg>
      <pc:sldChg chg="modSp mod modNotesTx">
        <pc:chgData name="Nicole Airesman" userId="72dbaeec0bff41a1" providerId="LiveId" clId="{E7022328-94A5-4066-B0AD-EE7D627587D8}" dt="2023-07-17T12:34:42.040" v="698" actId="20577"/>
        <pc:sldMkLst>
          <pc:docMk/>
          <pc:sldMk cId="577899589" sldId="567"/>
        </pc:sldMkLst>
        <pc:spChg chg="mod">
          <ac:chgData name="Nicole Airesman" userId="72dbaeec0bff41a1" providerId="LiveId" clId="{E7022328-94A5-4066-B0AD-EE7D627587D8}" dt="2023-07-17T12:34:42.040" v="698" actId="20577"/>
          <ac:spMkLst>
            <pc:docMk/>
            <pc:sldMk cId="577899589" sldId="567"/>
            <ac:spMk id="2" creationId="{A4DE26E8-43E0-089A-AC12-5B125311835B}"/>
          </ac:spMkLst>
        </pc:spChg>
      </pc:sldChg>
      <pc:sldChg chg="modSp mod">
        <pc:chgData name="Nicole Airesman" userId="72dbaeec0bff41a1" providerId="LiveId" clId="{E7022328-94A5-4066-B0AD-EE7D627587D8}" dt="2023-07-17T12:33:46.070" v="683" actId="404"/>
        <pc:sldMkLst>
          <pc:docMk/>
          <pc:sldMk cId="2466093506" sldId="568"/>
        </pc:sldMkLst>
        <pc:graphicFrameChg chg="mod modGraphic">
          <ac:chgData name="Nicole Airesman" userId="72dbaeec0bff41a1" providerId="LiveId" clId="{E7022328-94A5-4066-B0AD-EE7D627587D8}" dt="2023-07-17T12:33:46.070" v="683" actId="404"/>
          <ac:graphicFrameMkLst>
            <pc:docMk/>
            <pc:sldMk cId="2466093506" sldId="568"/>
            <ac:graphicFrameMk id="3" creationId="{78530A1F-DD86-327F-5D34-64D32EF15F65}"/>
          </ac:graphicFrameMkLst>
        </pc:graphicFrameChg>
      </pc:sldChg>
      <pc:sldChg chg="modSp mod modNotesTx">
        <pc:chgData name="Nicole Airesman" userId="72dbaeec0bff41a1" providerId="LiveId" clId="{E7022328-94A5-4066-B0AD-EE7D627587D8}" dt="2023-07-17T12:47:54.180" v="859" actId="20577"/>
        <pc:sldMkLst>
          <pc:docMk/>
          <pc:sldMk cId="2758858648" sldId="569"/>
        </pc:sldMkLst>
        <pc:spChg chg="mod">
          <ac:chgData name="Nicole Airesman" userId="72dbaeec0bff41a1" providerId="LiveId" clId="{E7022328-94A5-4066-B0AD-EE7D627587D8}" dt="2023-07-17T12:47:35.496" v="851" actId="20577"/>
          <ac:spMkLst>
            <pc:docMk/>
            <pc:sldMk cId="2758858648" sldId="569"/>
            <ac:spMk id="4" creationId="{A9DF2B70-C6C7-798A-6DB9-1CEBD602C339}"/>
          </ac:spMkLst>
        </pc:spChg>
      </pc:sldChg>
      <pc:sldChg chg="modSp mod">
        <pc:chgData name="Nicole Airesman" userId="72dbaeec0bff41a1" providerId="LiveId" clId="{E7022328-94A5-4066-B0AD-EE7D627587D8}" dt="2023-07-17T14:14:16.959" v="977" actId="20577"/>
        <pc:sldMkLst>
          <pc:docMk/>
          <pc:sldMk cId="3157784533" sldId="570"/>
        </pc:sldMkLst>
        <pc:spChg chg="mod">
          <ac:chgData name="Nicole Airesman" userId="72dbaeec0bff41a1" providerId="LiveId" clId="{E7022328-94A5-4066-B0AD-EE7D627587D8}" dt="2023-07-17T14:12:12.177" v="939" actId="1036"/>
          <ac:spMkLst>
            <pc:docMk/>
            <pc:sldMk cId="3157784533" sldId="570"/>
            <ac:spMk id="2" creationId="{3E48F733-B591-9391-19CF-339C742F41AC}"/>
          </ac:spMkLst>
        </pc:spChg>
        <pc:spChg chg="mod">
          <ac:chgData name="Nicole Airesman" userId="72dbaeec0bff41a1" providerId="LiveId" clId="{E7022328-94A5-4066-B0AD-EE7D627587D8}" dt="2023-07-17T14:14:16.959" v="977" actId="20577"/>
          <ac:spMkLst>
            <pc:docMk/>
            <pc:sldMk cId="3157784533" sldId="570"/>
            <ac:spMk id="4" creationId="{D6AFD367-EE5D-F1B1-43D2-74F1F05F9282}"/>
          </ac:spMkLst>
        </pc:spChg>
        <pc:picChg chg="mod">
          <ac:chgData name="Nicole Airesman" userId="72dbaeec0bff41a1" providerId="LiveId" clId="{E7022328-94A5-4066-B0AD-EE7D627587D8}" dt="2023-07-17T14:11:58.079" v="925" actId="1036"/>
          <ac:picMkLst>
            <pc:docMk/>
            <pc:sldMk cId="3157784533" sldId="570"/>
            <ac:picMk id="1026" creationId="{4A12C8CF-8001-965E-D1A3-20B1C68B435F}"/>
          </ac:picMkLst>
        </pc:picChg>
      </pc:sldChg>
      <pc:sldChg chg="modSp mod">
        <pc:chgData name="Nicole Airesman" userId="72dbaeec0bff41a1" providerId="LiveId" clId="{E7022328-94A5-4066-B0AD-EE7D627587D8}" dt="2023-07-17T14:07:02.570" v="863" actId="1076"/>
        <pc:sldMkLst>
          <pc:docMk/>
          <pc:sldMk cId="1123150555" sldId="571"/>
        </pc:sldMkLst>
        <pc:spChg chg="mod">
          <ac:chgData name="Nicole Airesman" userId="72dbaeec0bff41a1" providerId="LiveId" clId="{E7022328-94A5-4066-B0AD-EE7D627587D8}" dt="2023-07-17T14:07:02.570" v="863" actId="1076"/>
          <ac:spMkLst>
            <pc:docMk/>
            <pc:sldMk cId="1123150555" sldId="571"/>
            <ac:spMk id="2" creationId="{2F329DA5-B6F1-4956-E80A-063FA9D7D875}"/>
          </ac:spMkLst>
        </pc:spChg>
      </pc:sldChg>
      <pc:sldChg chg="modSp mod modNotesTx">
        <pc:chgData name="Nicole Airesman" userId="72dbaeec0bff41a1" providerId="LiveId" clId="{E7022328-94A5-4066-B0AD-EE7D627587D8}" dt="2023-07-17T15:14:38.077" v="1197" actId="20577"/>
        <pc:sldMkLst>
          <pc:docMk/>
          <pc:sldMk cId="2112930040" sldId="572"/>
        </pc:sldMkLst>
        <pc:spChg chg="mod">
          <ac:chgData name="Nicole Airesman" userId="72dbaeec0bff41a1" providerId="LiveId" clId="{E7022328-94A5-4066-B0AD-EE7D627587D8}" dt="2023-07-17T14:07:28.893" v="868" actId="20577"/>
          <ac:spMkLst>
            <pc:docMk/>
            <pc:sldMk cId="2112930040" sldId="572"/>
            <ac:spMk id="2" creationId="{591DF78D-57B4-1674-0BE3-6CC450EA13F0}"/>
          </ac:spMkLst>
        </pc:spChg>
        <pc:spChg chg="mod">
          <ac:chgData name="Nicole Airesman" userId="72dbaeec0bff41a1" providerId="LiveId" clId="{E7022328-94A5-4066-B0AD-EE7D627587D8}" dt="2023-07-17T14:09:06.880" v="881" actId="20577"/>
          <ac:spMkLst>
            <pc:docMk/>
            <pc:sldMk cId="2112930040" sldId="572"/>
            <ac:spMk id="4" creationId="{BDD6CE97-6D76-D649-64C9-D9BA2D1811CD}"/>
          </ac:spMkLst>
        </pc:spChg>
      </pc:sldChg>
      <pc:sldChg chg="modSp mod">
        <pc:chgData name="Nicole Airesman" userId="72dbaeec0bff41a1" providerId="LiveId" clId="{E7022328-94A5-4066-B0AD-EE7D627587D8}" dt="2023-07-17T14:18:26.012" v="1022" actId="20577"/>
        <pc:sldMkLst>
          <pc:docMk/>
          <pc:sldMk cId="2211671889" sldId="573"/>
        </pc:sldMkLst>
        <pc:spChg chg="mod">
          <ac:chgData name="Nicole Airesman" userId="72dbaeec0bff41a1" providerId="LiveId" clId="{E7022328-94A5-4066-B0AD-EE7D627587D8}" dt="2023-07-17T14:18:11.375" v="1008" actId="1076"/>
          <ac:spMkLst>
            <pc:docMk/>
            <pc:sldMk cId="2211671889" sldId="573"/>
            <ac:spMk id="2" creationId="{2F329DA5-B6F1-4956-E80A-063FA9D7D875}"/>
          </ac:spMkLst>
        </pc:spChg>
        <pc:spChg chg="mod">
          <ac:chgData name="Nicole Airesman" userId="72dbaeec0bff41a1" providerId="LiveId" clId="{E7022328-94A5-4066-B0AD-EE7D627587D8}" dt="2023-07-17T14:18:26.012" v="1022" actId="20577"/>
          <ac:spMkLst>
            <pc:docMk/>
            <pc:sldMk cId="2211671889" sldId="573"/>
            <ac:spMk id="5" creationId="{A1AB9E8A-31B7-C1C4-9DC6-56C19EA33010}"/>
          </ac:spMkLst>
        </pc:spChg>
      </pc:sldChg>
      <pc:sldChg chg="modSp mod">
        <pc:chgData name="Nicole Airesman" userId="72dbaeec0bff41a1" providerId="LiveId" clId="{E7022328-94A5-4066-B0AD-EE7D627587D8}" dt="2023-07-17T14:19:19.343" v="1026" actId="1076"/>
        <pc:sldMkLst>
          <pc:docMk/>
          <pc:sldMk cId="2746813706" sldId="574"/>
        </pc:sldMkLst>
        <pc:spChg chg="mod">
          <ac:chgData name="Nicole Airesman" userId="72dbaeec0bff41a1" providerId="LiveId" clId="{E7022328-94A5-4066-B0AD-EE7D627587D8}" dt="2023-07-17T14:19:01.258" v="1024" actId="1076"/>
          <ac:spMkLst>
            <pc:docMk/>
            <pc:sldMk cId="2746813706" sldId="574"/>
            <ac:spMk id="2" creationId="{2F329DA5-B6F1-4956-E80A-063FA9D7D875}"/>
          </ac:spMkLst>
        </pc:spChg>
        <pc:spChg chg="mod">
          <ac:chgData name="Nicole Airesman" userId="72dbaeec0bff41a1" providerId="LiveId" clId="{E7022328-94A5-4066-B0AD-EE7D627587D8}" dt="2023-07-17T14:19:11.640" v="1025" actId="1076"/>
          <ac:spMkLst>
            <pc:docMk/>
            <pc:sldMk cId="2746813706" sldId="574"/>
            <ac:spMk id="5" creationId="{A1AB9E8A-31B7-C1C4-9DC6-56C19EA33010}"/>
          </ac:spMkLst>
        </pc:spChg>
        <pc:graphicFrameChg chg="mod">
          <ac:chgData name="Nicole Airesman" userId="72dbaeec0bff41a1" providerId="LiveId" clId="{E7022328-94A5-4066-B0AD-EE7D627587D8}" dt="2023-07-17T14:19:19.343" v="1026" actId="1076"/>
          <ac:graphicFrameMkLst>
            <pc:docMk/>
            <pc:sldMk cId="2746813706" sldId="574"/>
            <ac:graphicFrameMk id="3" creationId="{08A52588-616E-E526-5AF5-BB622B4570F5}"/>
          </ac:graphicFrameMkLst>
        </pc:graphicFrameChg>
      </pc:sldChg>
      <pc:sldChg chg="modSp mod">
        <pc:chgData name="Nicole Airesman" userId="72dbaeec0bff41a1" providerId="LiveId" clId="{E7022328-94A5-4066-B0AD-EE7D627587D8}" dt="2023-07-17T14:21:32.252" v="1036" actId="1076"/>
        <pc:sldMkLst>
          <pc:docMk/>
          <pc:sldMk cId="1820756350" sldId="575"/>
        </pc:sldMkLst>
        <pc:spChg chg="mod">
          <ac:chgData name="Nicole Airesman" userId="72dbaeec0bff41a1" providerId="LiveId" clId="{E7022328-94A5-4066-B0AD-EE7D627587D8}" dt="2023-07-17T14:21:32.252" v="1036" actId="1076"/>
          <ac:spMkLst>
            <pc:docMk/>
            <pc:sldMk cId="1820756350" sldId="575"/>
            <ac:spMk id="2" creationId="{2F329DA5-B6F1-4956-E80A-063FA9D7D875}"/>
          </ac:spMkLst>
        </pc:spChg>
        <pc:spChg chg="mod">
          <ac:chgData name="Nicole Airesman" userId="72dbaeec0bff41a1" providerId="LiveId" clId="{E7022328-94A5-4066-B0AD-EE7D627587D8}" dt="2023-07-17T14:21:16.999" v="1035" actId="1076"/>
          <ac:spMkLst>
            <pc:docMk/>
            <pc:sldMk cId="1820756350" sldId="575"/>
            <ac:spMk id="6" creationId="{B2DFA16B-982A-26DA-12C9-61A9A28D946C}"/>
          </ac:spMkLst>
        </pc:spChg>
        <pc:spChg chg="mod">
          <ac:chgData name="Nicole Airesman" userId="72dbaeec0bff41a1" providerId="LiveId" clId="{E7022328-94A5-4066-B0AD-EE7D627587D8}" dt="2023-07-17T14:21:02.697" v="1034" actId="1076"/>
          <ac:spMkLst>
            <pc:docMk/>
            <pc:sldMk cId="1820756350" sldId="575"/>
            <ac:spMk id="9" creationId="{65DD1CD7-9E47-BDEB-0130-DFD07D61C89B}"/>
          </ac:spMkLst>
        </pc:spChg>
      </pc:sldChg>
      <pc:sldChg chg="modSp mod">
        <pc:chgData name="Nicole Airesman" userId="72dbaeec0bff41a1" providerId="LiveId" clId="{E7022328-94A5-4066-B0AD-EE7D627587D8}" dt="2023-07-17T14:19:56.663" v="1029" actId="1076"/>
        <pc:sldMkLst>
          <pc:docMk/>
          <pc:sldMk cId="3640882605" sldId="577"/>
        </pc:sldMkLst>
        <pc:spChg chg="mod">
          <ac:chgData name="Nicole Airesman" userId="72dbaeec0bff41a1" providerId="LiveId" clId="{E7022328-94A5-4066-B0AD-EE7D627587D8}" dt="2023-07-17T14:19:41.904" v="1027" actId="1076"/>
          <ac:spMkLst>
            <pc:docMk/>
            <pc:sldMk cId="3640882605" sldId="577"/>
            <ac:spMk id="2" creationId="{2F329DA5-B6F1-4956-E80A-063FA9D7D875}"/>
          </ac:spMkLst>
        </pc:spChg>
        <pc:spChg chg="mod">
          <ac:chgData name="Nicole Airesman" userId="72dbaeec0bff41a1" providerId="LiveId" clId="{E7022328-94A5-4066-B0AD-EE7D627587D8}" dt="2023-07-17T14:19:56.663" v="1029" actId="1076"/>
          <ac:spMkLst>
            <pc:docMk/>
            <pc:sldMk cId="3640882605" sldId="577"/>
            <ac:spMk id="6" creationId="{2D96510B-7F2F-97B2-5722-910AED6F1E08}"/>
          </ac:spMkLst>
        </pc:spChg>
      </pc:sldChg>
      <pc:sldChg chg="modSp mod">
        <pc:chgData name="Nicole Airesman" userId="72dbaeec0bff41a1" providerId="LiveId" clId="{E7022328-94A5-4066-B0AD-EE7D627587D8}" dt="2023-07-17T15:16:54.542" v="1236" actId="1035"/>
        <pc:sldMkLst>
          <pc:docMk/>
          <pc:sldMk cId="2214687179" sldId="578"/>
        </pc:sldMkLst>
        <pc:spChg chg="mod">
          <ac:chgData name="Nicole Airesman" userId="72dbaeec0bff41a1" providerId="LiveId" clId="{E7022328-94A5-4066-B0AD-EE7D627587D8}" dt="2023-07-17T15:16:54.542" v="1236" actId="1035"/>
          <ac:spMkLst>
            <pc:docMk/>
            <pc:sldMk cId="2214687179" sldId="578"/>
            <ac:spMk id="2" creationId="{5C2DD3C0-E4D8-E32C-CFFB-5DCB75C868F8}"/>
          </ac:spMkLst>
        </pc:spChg>
        <pc:spChg chg="mod">
          <ac:chgData name="Nicole Airesman" userId="72dbaeec0bff41a1" providerId="LiveId" clId="{E7022328-94A5-4066-B0AD-EE7D627587D8}" dt="2023-07-17T15:16:45.696" v="1217" actId="1036"/>
          <ac:spMkLst>
            <pc:docMk/>
            <pc:sldMk cId="2214687179" sldId="578"/>
            <ac:spMk id="4" creationId="{A0ED3CAB-B930-9FC4-4DC1-01CCA1582B86}"/>
          </ac:spMkLst>
        </pc:spChg>
        <pc:picChg chg="mod">
          <ac:chgData name="Nicole Airesman" userId="72dbaeec0bff41a1" providerId="LiveId" clId="{E7022328-94A5-4066-B0AD-EE7D627587D8}" dt="2023-07-17T15:16:54.542" v="1236" actId="1035"/>
          <ac:picMkLst>
            <pc:docMk/>
            <pc:sldMk cId="2214687179" sldId="578"/>
            <ac:picMk id="7" creationId="{DBC1FA04-D440-1482-E0D3-7B0F66300B6C}"/>
          </ac:picMkLst>
        </pc:picChg>
      </pc:sldChg>
      <pc:sldChg chg="modSp mod">
        <pc:chgData name="Nicole Airesman" userId="72dbaeec0bff41a1" providerId="LiveId" clId="{E7022328-94A5-4066-B0AD-EE7D627587D8}" dt="2023-07-17T14:22:20.952" v="1038" actId="20577"/>
        <pc:sldMkLst>
          <pc:docMk/>
          <pc:sldMk cId="4289602512" sldId="579"/>
        </pc:sldMkLst>
        <pc:spChg chg="mod">
          <ac:chgData name="Nicole Airesman" userId="72dbaeec0bff41a1" providerId="LiveId" clId="{E7022328-94A5-4066-B0AD-EE7D627587D8}" dt="2023-07-17T14:22:20.952" v="1038" actId="20577"/>
          <ac:spMkLst>
            <pc:docMk/>
            <pc:sldMk cId="4289602512" sldId="579"/>
            <ac:spMk id="6" creationId="{B2DFA16B-982A-26DA-12C9-61A9A28D946C}"/>
          </ac:spMkLst>
        </pc:spChg>
      </pc:sldChg>
      <pc:sldChg chg="modSp add mod">
        <pc:chgData name="Nicole Airesman" userId="72dbaeec0bff41a1" providerId="LiveId" clId="{E7022328-94A5-4066-B0AD-EE7D627587D8}" dt="2023-07-17T12:42:49.297" v="808"/>
        <pc:sldMkLst>
          <pc:docMk/>
          <pc:sldMk cId="956086603" sldId="580"/>
        </pc:sldMkLst>
        <pc:spChg chg="mod">
          <ac:chgData name="Nicole Airesman" userId="72dbaeec0bff41a1" providerId="LiveId" clId="{E7022328-94A5-4066-B0AD-EE7D627587D8}" dt="2023-07-17T12:42:49.297" v="808"/>
          <ac:spMkLst>
            <pc:docMk/>
            <pc:sldMk cId="956086603" sldId="580"/>
            <ac:spMk id="4" creationId="{A9DF2B70-C6C7-798A-6DB9-1CEBD602C339}"/>
          </ac:spMkLst>
        </pc:spChg>
      </pc:sldChg>
      <pc:sldChg chg="modSp add mod modNotesTx">
        <pc:chgData name="Nicole Airesman" userId="72dbaeec0bff41a1" providerId="LiveId" clId="{E7022328-94A5-4066-B0AD-EE7D627587D8}" dt="2023-07-17T12:44:45.542" v="828" actId="20577"/>
        <pc:sldMkLst>
          <pc:docMk/>
          <pc:sldMk cId="3893912284" sldId="581"/>
        </pc:sldMkLst>
        <pc:spChg chg="mod">
          <ac:chgData name="Nicole Airesman" userId="72dbaeec0bff41a1" providerId="LiveId" clId="{E7022328-94A5-4066-B0AD-EE7D627587D8}" dt="2023-07-17T12:44:03.555" v="815" actId="20577"/>
          <ac:spMkLst>
            <pc:docMk/>
            <pc:sldMk cId="3893912284" sldId="581"/>
            <ac:spMk id="4" creationId="{A9DF2B70-C6C7-798A-6DB9-1CEBD602C33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D8992-5B33-AD42-A4A2-7B8B2D5DED14}" type="doc">
      <dgm:prSet loTypeId="urn:microsoft.com/office/officeart/2005/8/layout/radial1" loCatId="" qsTypeId="urn:microsoft.com/office/officeart/2005/8/quickstyle/simple1" qsCatId="simple" csTypeId="urn:microsoft.com/office/officeart/2005/8/colors/colorful5" csCatId="colorful" phldr="1"/>
      <dgm:spPr/>
      <dgm:t>
        <a:bodyPr/>
        <a:lstStyle/>
        <a:p>
          <a:endParaRPr lang="en-US"/>
        </a:p>
      </dgm:t>
    </dgm:pt>
    <dgm:pt modelId="{8A82B7C5-AD84-A14E-A2E7-AB51F7695B09}">
      <dgm:prSet phldrT="[Text]"/>
      <dgm:spPr>
        <a:solidFill>
          <a:schemeClr val="accent1"/>
        </a:solidFill>
      </dgm:spPr>
      <dgm:t>
        <a:bodyPr/>
        <a:lstStyle/>
        <a:p>
          <a:r>
            <a:rPr lang="en-US" dirty="0"/>
            <a:t>PEST Analysis</a:t>
          </a:r>
        </a:p>
      </dgm:t>
    </dgm:pt>
    <dgm:pt modelId="{ABE42047-424D-6A45-8A54-C29426CE50AD}" type="parTrans" cxnId="{A60E1ED1-B54F-CB48-9AF0-368EB4E4567A}">
      <dgm:prSet/>
      <dgm:spPr/>
      <dgm:t>
        <a:bodyPr/>
        <a:lstStyle/>
        <a:p>
          <a:endParaRPr lang="en-US"/>
        </a:p>
      </dgm:t>
    </dgm:pt>
    <dgm:pt modelId="{297412FC-7593-5E48-B5A5-A3530FE4A0C0}" type="sibTrans" cxnId="{A60E1ED1-B54F-CB48-9AF0-368EB4E4567A}">
      <dgm:prSet/>
      <dgm:spPr/>
      <dgm:t>
        <a:bodyPr/>
        <a:lstStyle/>
        <a:p>
          <a:endParaRPr lang="en-US"/>
        </a:p>
      </dgm:t>
    </dgm:pt>
    <dgm:pt modelId="{690878A6-57A1-E244-A678-2406AD816E50}">
      <dgm:prSet phldrT="[Text]"/>
      <dgm:spPr>
        <a:solidFill>
          <a:srgbClr val="9437FF"/>
        </a:solidFill>
      </dgm:spPr>
      <dgm:t>
        <a:bodyPr/>
        <a:lstStyle/>
        <a:p>
          <a:r>
            <a:rPr lang="en-US" dirty="0"/>
            <a:t>Political Factors</a:t>
          </a:r>
        </a:p>
      </dgm:t>
    </dgm:pt>
    <dgm:pt modelId="{CDD38F02-4781-C748-A91F-4BB2E8D3E81E}" type="parTrans" cxnId="{1AEAD3FD-08CF-4449-9C9F-1D08AF71DCD7}">
      <dgm:prSet/>
      <dgm:spPr/>
      <dgm:t>
        <a:bodyPr/>
        <a:lstStyle/>
        <a:p>
          <a:endParaRPr lang="en-US"/>
        </a:p>
      </dgm:t>
    </dgm:pt>
    <dgm:pt modelId="{93A3C02C-F5EF-C249-81B1-0D51D2CFF421}" type="sibTrans" cxnId="{1AEAD3FD-08CF-4449-9C9F-1D08AF71DCD7}">
      <dgm:prSet/>
      <dgm:spPr/>
      <dgm:t>
        <a:bodyPr/>
        <a:lstStyle/>
        <a:p>
          <a:endParaRPr lang="en-US"/>
        </a:p>
      </dgm:t>
    </dgm:pt>
    <dgm:pt modelId="{7F3D30F0-04CC-F940-B094-B5A9668FF957}">
      <dgm:prSet phldrT="[Text]"/>
      <dgm:spPr>
        <a:solidFill>
          <a:srgbClr val="FF9300"/>
        </a:solidFill>
      </dgm:spPr>
      <dgm:t>
        <a:bodyPr/>
        <a:lstStyle/>
        <a:p>
          <a:r>
            <a:rPr lang="en-US" dirty="0"/>
            <a:t>Economic Factors</a:t>
          </a:r>
        </a:p>
      </dgm:t>
    </dgm:pt>
    <dgm:pt modelId="{66A020DA-7847-1543-8BFD-B29AD2ADD3B6}" type="parTrans" cxnId="{F35ACE25-6D6C-0D41-8032-A93A55D5A73C}">
      <dgm:prSet/>
      <dgm:spPr/>
      <dgm:t>
        <a:bodyPr/>
        <a:lstStyle/>
        <a:p>
          <a:endParaRPr lang="en-US"/>
        </a:p>
      </dgm:t>
    </dgm:pt>
    <dgm:pt modelId="{5811EF74-6C11-B94B-9C57-043CD30AABF1}" type="sibTrans" cxnId="{F35ACE25-6D6C-0D41-8032-A93A55D5A73C}">
      <dgm:prSet/>
      <dgm:spPr/>
      <dgm:t>
        <a:bodyPr/>
        <a:lstStyle/>
        <a:p>
          <a:endParaRPr lang="en-US"/>
        </a:p>
      </dgm:t>
    </dgm:pt>
    <dgm:pt modelId="{BF264C9A-E600-B242-B9B8-56C9C817314D}">
      <dgm:prSet phldrT="[Text]"/>
      <dgm:spPr>
        <a:solidFill>
          <a:srgbClr val="0EB1A4"/>
        </a:solidFill>
      </dgm:spPr>
      <dgm:t>
        <a:bodyPr/>
        <a:lstStyle/>
        <a:p>
          <a:r>
            <a:rPr lang="en-US" dirty="0"/>
            <a:t>Social Factors</a:t>
          </a:r>
        </a:p>
      </dgm:t>
    </dgm:pt>
    <dgm:pt modelId="{6FAD9B82-294B-EB49-97B8-395C3898AD46}" type="parTrans" cxnId="{9D6640DE-0C52-0745-AC96-B5711AAD1238}">
      <dgm:prSet/>
      <dgm:spPr/>
      <dgm:t>
        <a:bodyPr/>
        <a:lstStyle/>
        <a:p>
          <a:endParaRPr lang="en-US"/>
        </a:p>
      </dgm:t>
    </dgm:pt>
    <dgm:pt modelId="{43BE9C18-F6DF-BB40-9E49-9A24D0DC9A55}" type="sibTrans" cxnId="{9D6640DE-0C52-0745-AC96-B5711AAD1238}">
      <dgm:prSet/>
      <dgm:spPr/>
      <dgm:t>
        <a:bodyPr/>
        <a:lstStyle/>
        <a:p>
          <a:endParaRPr lang="en-US"/>
        </a:p>
      </dgm:t>
    </dgm:pt>
    <dgm:pt modelId="{095AA343-37E4-584A-AF93-C7F6D3EE1306}">
      <dgm:prSet phldrT="[Text]"/>
      <dgm:spPr>
        <a:solidFill>
          <a:schemeClr val="accent6">
            <a:lumMod val="60000"/>
            <a:lumOff val="40000"/>
          </a:schemeClr>
        </a:solidFill>
      </dgm:spPr>
      <dgm:t>
        <a:bodyPr/>
        <a:lstStyle/>
        <a:p>
          <a:r>
            <a:rPr lang="en-US" dirty="0"/>
            <a:t>Technological Factors</a:t>
          </a:r>
        </a:p>
      </dgm:t>
    </dgm:pt>
    <dgm:pt modelId="{E3F1FC41-2C0F-5B4E-ABAC-FD6FE9E5611B}" type="parTrans" cxnId="{518BA764-5749-0F4B-B744-71FDA52FA47D}">
      <dgm:prSet/>
      <dgm:spPr/>
      <dgm:t>
        <a:bodyPr/>
        <a:lstStyle/>
        <a:p>
          <a:endParaRPr lang="en-US"/>
        </a:p>
      </dgm:t>
    </dgm:pt>
    <dgm:pt modelId="{E25AD17F-7C89-AC45-B63C-58BF92924E5D}" type="sibTrans" cxnId="{518BA764-5749-0F4B-B744-71FDA52FA47D}">
      <dgm:prSet/>
      <dgm:spPr/>
      <dgm:t>
        <a:bodyPr/>
        <a:lstStyle/>
        <a:p>
          <a:endParaRPr lang="en-US"/>
        </a:p>
      </dgm:t>
    </dgm:pt>
    <dgm:pt modelId="{A70DD18C-3AB3-D347-B3BA-74377F023883}" type="pres">
      <dgm:prSet presAssocID="{C9DD8992-5B33-AD42-A4A2-7B8B2D5DED14}" presName="cycle" presStyleCnt="0">
        <dgm:presLayoutVars>
          <dgm:chMax val="1"/>
          <dgm:dir/>
          <dgm:animLvl val="ctr"/>
          <dgm:resizeHandles val="exact"/>
        </dgm:presLayoutVars>
      </dgm:prSet>
      <dgm:spPr/>
    </dgm:pt>
    <dgm:pt modelId="{D4B6D15A-48F6-A34C-ADDD-45913D79EAF4}" type="pres">
      <dgm:prSet presAssocID="{8A82B7C5-AD84-A14E-A2E7-AB51F7695B09}" presName="centerShape" presStyleLbl="node0" presStyleIdx="0" presStyleCnt="1" custScaleX="148858" custScaleY="133644"/>
      <dgm:spPr/>
    </dgm:pt>
    <dgm:pt modelId="{1CE2B862-5A3B-AC4F-9CB3-A7CD6065FADB}" type="pres">
      <dgm:prSet presAssocID="{CDD38F02-4781-C748-A91F-4BB2E8D3E81E}" presName="Name9" presStyleLbl="parChTrans1D2" presStyleIdx="0" presStyleCnt="4"/>
      <dgm:spPr/>
    </dgm:pt>
    <dgm:pt modelId="{1AE4FB73-11E6-E64D-B177-1AE5C86EC9E0}" type="pres">
      <dgm:prSet presAssocID="{CDD38F02-4781-C748-A91F-4BB2E8D3E81E}" presName="connTx" presStyleLbl="parChTrans1D2" presStyleIdx="0" presStyleCnt="4"/>
      <dgm:spPr/>
    </dgm:pt>
    <dgm:pt modelId="{B2CC8989-6BEE-7249-8CC2-B988ADB3A527}" type="pres">
      <dgm:prSet presAssocID="{690878A6-57A1-E244-A678-2406AD816E50}" presName="node" presStyleLbl="node1" presStyleIdx="0" presStyleCnt="4" custScaleX="141476">
        <dgm:presLayoutVars>
          <dgm:bulletEnabled val="1"/>
        </dgm:presLayoutVars>
      </dgm:prSet>
      <dgm:spPr/>
    </dgm:pt>
    <dgm:pt modelId="{4075A331-EC02-C440-9071-5E92535BB74B}" type="pres">
      <dgm:prSet presAssocID="{66A020DA-7847-1543-8BFD-B29AD2ADD3B6}" presName="Name9" presStyleLbl="parChTrans1D2" presStyleIdx="1" presStyleCnt="4"/>
      <dgm:spPr/>
    </dgm:pt>
    <dgm:pt modelId="{4895EEAE-9D15-D441-B751-993443504A4E}" type="pres">
      <dgm:prSet presAssocID="{66A020DA-7847-1543-8BFD-B29AD2ADD3B6}" presName="connTx" presStyleLbl="parChTrans1D2" presStyleIdx="1" presStyleCnt="4"/>
      <dgm:spPr/>
    </dgm:pt>
    <dgm:pt modelId="{0C7496A5-88C1-CC48-A666-68A8C1F82E52}" type="pres">
      <dgm:prSet presAssocID="{7F3D30F0-04CC-F940-B094-B5A9668FF957}" presName="node" presStyleLbl="node1" presStyleIdx="1" presStyleCnt="4" custScaleX="141020" custRadScaleRad="117040" custRadScaleInc="3084">
        <dgm:presLayoutVars>
          <dgm:bulletEnabled val="1"/>
        </dgm:presLayoutVars>
      </dgm:prSet>
      <dgm:spPr/>
    </dgm:pt>
    <dgm:pt modelId="{60BA3F87-6955-6346-A29A-880E56D32682}" type="pres">
      <dgm:prSet presAssocID="{6FAD9B82-294B-EB49-97B8-395C3898AD46}" presName="Name9" presStyleLbl="parChTrans1D2" presStyleIdx="2" presStyleCnt="4"/>
      <dgm:spPr/>
    </dgm:pt>
    <dgm:pt modelId="{4460484C-2153-9940-8E8B-101685171356}" type="pres">
      <dgm:prSet presAssocID="{6FAD9B82-294B-EB49-97B8-395C3898AD46}" presName="connTx" presStyleLbl="parChTrans1D2" presStyleIdx="2" presStyleCnt="4"/>
      <dgm:spPr/>
    </dgm:pt>
    <dgm:pt modelId="{CE3DDD11-32C9-A64C-805B-57B2D925933C}" type="pres">
      <dgm:prSet presAssocID="{BF264C9A-E600-B242-B9B8-56C9C817314D}" presName="node" presStyleLbl="node1" presStyleIdx="2" presStyleCnt="4" custScaleX="157075">
        <dgm:presLayoutVars>
          <dgm:bulletEnabled val="1"/>
        </dgm:presLayoutVars>
      </dgm:prSet>
      <dgm:spPr/>
    </dgm:pt>
    <dgm:pt modelId="{02C809DC-D044-814C-872E-FEFE360C73A7}" type="pres">
      <dgm:prSet presAssocID="{E3F1FC41-2C0F-5B4E-ABAC-FD6FE9E5611B}" presName="Name9" presStyleLbl="parChTrans1D2" presStyleIdx="3" presStyleCnt="4"/>
      <dgm:spPr/>
    </dgm:pt>
    <dgm:pt modelId="{22643A28-5573-9344-B01C-2CB6F77B81EE}" type="pres">
      <dgm:prSet presAssocID="{E3F1FC41-2C0F-5B4E-ABAC-FD6FE9E5611B}" presName="connTx" presStyleLbl="parChTrans1D2" presStyleIdx="3" presStyleCnt="4"/>
      <dgm:spPr/>
    </dgm:pt>
    <dgm:pt modelId="{47143E87-A2B1-CE4B-B4D5-A8AAF023C134}" type="pres">
      <dgm:prSet presAssocID="{095AA343-37E4-584A-AF93-C7F6D3EE1306}" presName="node" presStyleLbl="node1" presStyleIdx="3" presStyleCnt="4" custScaleX="146498" custScaleY="122253" custRadScaleRad="128512" custRadScaleInc="-6555">
        <dgm:presLayoutVars>
          <dgm:bulletEnabled val="1"/>
        </dgm:presLayoutVars>
      </dgm:prSet>
      <dgm:spPr/>
    </dgm:pt>
  </dgm:ptLst>
  <dgm:cxnLst>
    <dgm:cxn modelId="{673A9B07-429D-5F48-828E-9778FEDD4C67}" type="presOf" srcId="{C9DD8992-5B33-AD42-A4A2-7B8B2D5DED14}" destId="{A70DD18C-3AB3-D347-B3BA-74377F023883}" srcOrd="0" destOrd="0" presId="urn:microsoft.com/office/officeart/2005/8/layout/radial1"/>
    <dgm:cxn modelId="{C46BCD09-94D5-D74F-9DE1-3B11DEDF8F73}" type="presOf" srcId="{7F3D30F0-04CC-F940-B094-B5A9668FF957}" destId="{0C7496A5-88C1-CC48-A666-68A8C1F82E52}" srcOrd="0" destOrd="0" presId="urn:microsoft.com/office/officeart/2005/8/layout/radial1"/>
    <dgm:cxn modelId="{B6BC780B-9348-534E-94E8-0C0D7695CE4E}" type="presOf" srcId="{6FAD9B82-294B-EB49-97B8-395C3898AD46}" destId="{60BA3F87-6955-6346-A29A-880E56D32682}" srcOrd="0" destOrd="0" presId="urn:microsoft.com/office/officeart/2005/8/layout/radial1"/>
    <dgm:cxn modelId="{F35ACE25-6D6C-0D41-8032-A93A55D5A73C}" srcId="{8A82B7C5-AD84-A14E-A2E7-AB51F7695B09}" destId="{7F3D30F0-04CC-F940-B094-B5A9668FF957}" srcOrd="1" destOrd="0" parTransId="{66A020DA-7847-1543-8BFD-B29AD2ADD3B6}" sibTransId="{5811EF74-6C11-B94B-9C57-043CD30AABF1}"/>
    <dgm:cxn modelId="{3F83242A-310B-194A-AF08-18003716C87C}" type="presOf" srcId="{8A82B7C5-AD84-A14E-A2E7-AB51F7695B09}" destId="{D4B6D15A-48F6-A34C-ADDD-45913D79EAF4}" srcOrd="0" destOrd="0" presId="urn:microsoft.com/office/officeart/2005/8/layout/radial1"/>
    <dgm:cxn modelId="{752BF82A-B4F3-3C4A-9B4A-18C392E959D1}" type="presOf" srcId="{BF264C9A-E600-B242-B9B8-56C9C817314D}" destId="{CE3DDD11-32C9-A64C-805B-57B2D925933C}" srcOrd="0" destOrd="0" presId="urn:microsoft.com/office/officeart/2005/8/layout/radial1"/>
    <dgm:cxn modelId="{5D355033-132C-AF47-ADF9-F439A919E67B}" type="presOf" srcId="{095AA343-37E4-584A-AF93-C7F6D3EE1306}" destId="{47143E87-A2B1-CE4B-B4D5-A8AAF023C134}" srcOrd="0" destOrd="0" presId="urn:microsoft.com/office/officeart/2005/8/layout/radial1"/>
    <dgm:cxn modelId="{27037340-F476-6845-B228-6822A02CAE70}" type="presOf" srcId="{6FAD9B82-294B-EB49-97B8-395C3898AD46}" destId="{4460484C-2153-9940-8E8B-101685171356}" srcOrd="1" destOrd="0" presId="urn:microsoft.com/office/officeart/2005/8/layout/radial1"/>
    <dgm:cxn modelId="{E3C07444-17A3-E046-B9B3-A64CE3294EF9}" type="presOf" srcId="{E3F1FC41-2C0F-5B4E-ABAC-FD6FE9E5611B}" destId="{22643A28-5573-9344-B01C-2CB6F77B81EE}" srcOrd="1" destOrd="0" presId="urn:microsoft.com/office/officeart/2005/8/layout/radial1"/>
    <dgm:cxn modelId="{481EAF4A-2245-E243-81DD-7A5E369E169C}" type="presOf" srcId="{E3F1FC41-2C0F-5B4E-ABAC-FD6FE9E5611B}" destId="{02C809DC-D044-814C-872E-FEFE360C73A7}" srcOrd="0" destOrd="0" presId="urn:microsoft.com/office/officeart/2005/8/layout/radial1"/>
    <dgm:cxn modelId="{518BA764-5749-0F4B-B744-71FDA52FA47D}" srcId="{8A82B7C5-AD84-A14E-A2E7-AB51F7695B09}" destId="{095AA343-37E4-584A-AF93-C7F6D3EE1306}" srcOrd="3" destOrd="0" parTransId="{E3F1FC41-2C0F-5B4E-ABAC-FD6FE9E5611B}" sibTransId="{E25AD17F-7C89-AC45-B63C-58BF92924E5D}"/>
    <dgm:cxn modelId="{B3460467-F38D-5841-B41E-CF24163A1887}" type="presOf" srcId="{66A020DA-7847-1543-8BFD-B29AD2ADD3B6}" destId="{4895EEAE-9D15-D441-B751-993443504A4E}" srcOrd="1" destOrd="0" presId="urn:microsoft.com/office/officeart/2005/8/layout/radial1"/>
    <dgm:cxn modelId="{8E297774-B830-BF45-BBF7-F3AD6A2A857C}" type="presOf" srcId="{690878A6-57A1-E244-A678-2406AD816E50}" destId="{B2CC8989-6BEE-7249-8CC2-B988ADB3A527}" srcOrd="0" destOrd="0" presId="urn:microsoft.com/office/officeart/2005/8/layout/radial1"/>
    <dgm:cxn modelId="{D99901A3-0340-7141-A729-F101C07FC1BA}" type="presOf" srcId="{CDD38F02-4781-C748-A91F-4BB2E8D3E81E}" destId="{1AE4FB73-11E6-E64D-B177-1AE5C86EC9E0}" srcOrd="1" destOrd="0" presId="urn:microsoft.com/office/officeart/2005/8/layout/radial1"/>
    <dgm:cxn modelId="{A60E1ED1-B54F-CB48-9AF0-368EB4E4567A}" srcId="{C9DD8992-5B33-AD42-A4A2-7B8B2D5DED14}" destId="{8A82B7C5-AD84-A14E-A2E7-AB51F7695B09}" srcOrd="0" destOrd="0" parTransId="{ABE42047-424D-6A45-8A54-C29426CE50AD}" sibTransId="{297412FC-7593-5E48-B5A5-A3530FE4A0C0}"/>
    <dgm:cxn modelId="{C8B3F4D6-9EC7-4A46-901C-67CCD1325A44}" type="presOf" srcId="{66A020DA-7847-1543-8BFD-B29AD2ADD3B6}" destId="{4075A331-EC02-C440-9071-5E92535BB74B}" srcOrd="0" destOrd="0" presId="urn:microsoft.com/office/officeart/2005/8/layout/radial1"/>
    <dgm:cxn modelId="{9D6640DE-0C52-0745-AC96-B5711AAD1238}" srcId="{8A82B7C5-AD84-A14E-A2E7-AB51F7695B09}" destId="{BF264C9A-E600-B242-B9B8-56C9C817314D}" srcOrd="2" destOrd="0" parTransId="{6FAD9B82-294B-EB49-97B8-395C3898AD46}" sibTransId="{43BE9C18-F6DF-BB40-9E49-9A24D0DC9A55}"/>
    <dgm:cxn modelId="{054BB3E6-9CD7-3C4D-AC36-FE602A166F4F}" type="presOf" srcId="{CDD38F02-4781-C748-A91F-4BB2E8D3E81E}" destId="{1CE2B862-5A3B-AC4F-9CB3-A7CD6065FADB}" srcOrd="0" destOrd="0" presId="urn:microsoft.com/office/officeart/2005/8/layout/radial1"/>
    <dgm:cxn modelId="{1AEAD3FD-08CF-4449-9C9F-1D08AF71DCD7}" srcId="{8A82B7C5-AD84-A14E-A2E7-AB51F7695B09}" destId="{690878A6-57A1-E244-A678-2406AD816E50}" srcOrd="0" destOrd="0" parTransId="{CDD38F02-4781-C748-A91F-4BB2E8D3E81E}" sibTransId="{93A3C02C-F5EF-C249-81B1-0D51D2CFF421}"/>
    <dgm:cxn modelId="{DF8916C0-857F-6A47-979F-9D437FBACE70}" type="presParOf" srcId="{A70DD18C-3AB3-D347-B3BA-74377F023883}" destId="{D4B6D15A-48F6-A34C-ADDD-45913D79EAF4}" srcOrd="0" destOrd="0" presId="urn:microsoft.com/office/officeart/2005/8/layout/radial1"/>
    <dgm:cxn modelId="{C0E38EE7-B9BF-7045-B3F9-45D1FFD72137}" type="presParOf" srcId="{A70DD18C-3AB3-D347-B3BA-74377F023883}" destId="{1CE2B862-5A3B-AC4F-9CB3-A7CD6065FADB}" srcOrd="1" destOrd="0" presId="urn:microsoft.com/office/officeart/2005/8/layout/radial1"/>
    <dgm:cxn modelId="{EC358C7E-2B5A-454C-92B4-5EDD8D8751B3}" type="presParOf" srcId="{1CE2B862-5A3B-AC4F-9CB3-A7CD6065FADB}" destId="{1AE4FB73-11E6-E64D-B177-1AE5C86EC9E0}" srcOrd="0" destOrd="0" presId="urn:microsoft.com/office/officeart/2005/8/layout/radial1"/>
    <dgm:cxn modelId="{BCF6505C-5CEA-CB43-B612-4B6378BB7A12}" type="presParOf" srcId="{A70DD18C-3AB3-D347-B3BA-74377F023883}" destId="{B2CC8989-6BEE-7249-8CC2-B988ADB3A527}" srcOrd="2" destOrd="0" presId="urn:microsoft.com/office/officeart/2005/8/layout/radial1"/>
    <dgm:cxn modelId="{95132CF3-4454-3D41-A75C-643364A70169}" type="presParOf" srcId="{A70DD18C-3AB3-D347-B3BA-74377F023883}" destId="{4075A331-EC02-C440-9071-5E92535BB74B}" srcOrd="3" destOrd="0" presId="urn:microsoft.com/office/officeart/2005/8/layout/radial1"/>
    <dgm:cxn modelId="{8813C2E7-B660-5740-867D-DC4FBDB0856B}" type="presParOf" srcId="{4075A331-EC02-C440-9071-5E92535BB74B}" destId="{4895EEAE-9D15-D441-B751-993443504A4E}" srcOrd="0" destOrd="0" presId="urn:microsoft.com/office/officeart/2005/8/layout/radial1"/>
    <dgm:cxn modelId="{9C31F8C1-7127-7049-8311-D0325E4324D5}" type="presParOf" srcId="{A70DD18C-3AB3-D347-B3BA-74377F023883}" destId="{0C7496A5-88C1-CC48-A666-68A8C1F82E52}" srcOrd="4" destOrd="0" presId="urn:microsoft.com/office/officeart/2005/8/layout/radial1"/>
    <dgm:cxn modelId="{83E16B4B-83DC-0A44-8C4C-B6AB8C14170B}" type="presParOf" srcId="{A70DD18C-3AB3-D347-B3BA-74377F023883}" destId="{60BA3F87-6955-6346-A29A-880E56D32682}" srcOrd="5" destOrd="0" presId="urn:microsoft.com/office/officeart/2005/8/layout/radial1"/>
    <dgm:cxn modelId="{E0EBA01B-4831-EB47-88DC-7CF1A7E0312C}" type="presParOf" srcId="{60BA3F87-6955-6346-A29A-880E56D32682}" destId="{4460484C-2153-9940-8E8B-101685171356}" srcOrd="0" destOrd="0" presId="urn:microsoft.com/office/officeart/2005/8/layout/radial1"/>
    <dgm:cxn modelId="{40CCFBAB-0320-DE46-A26A-FE831D271B8F}" type="presParOf" srcId="{A70DD18C-3AB3-D347-B3BA-74377F023883}" destId="{CE3DDD11-32C9-A64C-805B-57B2D925933C}" srcOrd="6" destOrd="0" presId="urn:microsoft.com/office/officeart/2005/8/layout/radial1"/>
    <dgm:cxn modelId="{534AE754-6BBD-0741-BD41-9D7703D29142}" type="presParOf" srcId="{A70DD18C-3AB3-D347-B3BA-74377F023883}" destId="{02C809DC-D044-814C-872E-FEFE360C73A7}" srcOrd="7" destOrd="0" presId="urn:microsoft.com/office/officeart/2005/8/layout/radial1"/>
    <dgm:cxn modelId="{066DBF4D-1902-CD49-8820-1CD9ED379CE2}" type="presParOf" srcId="{02C809DC-D044-814C-872E-FEFE360C73A7}" destId="{22643A28-5573-9344-B01C-2CB6F77B81EE}" srcOrd="0" destOrd="0" presId="urn:microsoft.com/office/officeart/2005/8/layout/radial1"/>
    <dgm:cxn modelId="{CFF1485D-EE91-9E46-A75D-4BB459A6C20C}" type="presParOf" srcId="{A70DD18C-3AB3-D347-B3BA-74377F023883}" destId="{47143E87-A2B1-CE4B-B4D5-A8AAF023C134}"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B14C8-8669-6642-BE3E-A7DF237A406C}"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9E923C9C-D9D4-A84A-89F5-70636750ACA0}">
      <dgm:prSet phldrT="[Text]"/>
      <dgm:spPr>
        <a:solidFill>
          <a:srgbClr val="008375"/>
        </a:solidFill>
      </dgm:spPr>
      <dgm:t>
        <a:bodyPr/>
        <a:lstStyle/>
        <a:p>
          <a:r>
            <a:rPr lang="en-US" dirty="0">
              <a:solidFill>
                <a:schemeClr val="bg1"/>
              </a:solidFill>
            </a:rPr>
            <a:t>Step 1: Gather the evidence</a:t>
          </a:r>
        </a:p>
      </dgm:t>
    </dgm:pt>
    <dgm:pt modelId="{132CB154-357E-8C47-9708-6915BD3D3516}" type="parTrans" cxnId="{C37DE4A7-5661-EE4E-8820-C3A139DEA5CF}">
      <dgm:prSet/>
      <dgm:spPr/>
      <dgm:t>
        <a:bodyPr/>
        <a:lstStyle/>
        <a:p>
          <a:endParaRPr lang="en-US"/>
        </a:p>
      </dgm:t>
    </dgm:pt>
    <dgm:pt modelId="{1CB842BA-FF28-F542-8EB0-1A5F98F4165D}" type="sibTrans" cxnId="{C37DE4A7-5661-EE4E-8820-C3A139DEA5CF}">
      <dgm:prSet/>
      <dgm:spPr/>
      <dgm:t>
        <a:bodyPr/>
        <a:lstStyle/>
        <a:p>
          <a:endParaRPr lang="en-US"/>
        </a:p>
      </dgm:t>
    </dgm:pt>
    <dgm:pt modelId="{F6884278-4070-EA4A-ABFC-F25084C16F9B}">
      <dgm:prSet phldrT="[Text]"/>
      <dgm:spPr>
        <a:solidFill>
          <a:srgbClr val="65CBC9"/>
        </a:solidFill>
      </dgm:spPr>
      <dgm:t>
        <a:bodyPr/>
        <a:lstStyle/>
        <a:p>
          <a:r>
            <a:rPr lang="en-US" dirty="0">
              <a:solidFill>
                <a:schemeClr val="bg1"/>
              </a:solidFill>
            </a:rPr>
            <a:t>Step 2: Analyze the evidence</a:t>
          </a:r>
        </a:p>
      </dgm:t>
    </dgm:pt>
    <dgm:pt modelId="{9EAE182F-D325-C84B-B2E9-DADC0D89FD6C}" type="parTrans" cxnId="{C5FFE3F8-48FA-5B43-B439-488EE7022BCF}">
      <dgm:prSet/>
      <dgm:spPr/>
      <dgm:t>
        <a:bodyPr/>
        <a:lstStyle/>
        <a:p>
          <a:endParaRPr lang="en-US"/>
        </a:p>
      </dgm:t>
    </dgm:pt>
    <dgm:pt modelId="{EDBB2904-86E7-B149-B010-4BF8486A0D82}" type="sibTrans" cxnId="{C5FFE3F8-48FA-5B43-B439-488EE7022BCF}">
      <dgm:prSet/>
      <dgm:spPr/>
      <dgm:t>
        <a:bodyPr/>
        <a:lstStyle/>
        <a:p>
          <a:endParaRPr lang="en-US"/>
        </a:p>
      </dgm:t>
    </dgm:pt>
    <dgm:pt modelId="{93FDA808-3BC1-2749-A221-3CE3E8697DFD}">
      <dgm:prSet phldrT="[Text]"/>
      <dgm:spPr>
        <a:solidFill>
          <a:srgbClr val="F6B222"/>
        </a:solidFill>
      </dgm:spPr>
      <dgm:t>
        <a:bodyPr/>
        <a:lstStyle/>
        <a:p>
          <a:r>
            <a:rPr lang="en-US" dirty="0">
              <a:solidFill>
                <a:schemeClr val="bg1"/>
              </a:solidFill>
            </a:rPr>
            <a:t>Step 3: Review the data and brainstorm contributing factors</a:t>
          </a:r>
        </a:p>
      </dgm:t>
    </dgm:pt>
    <dgm:pt modelId="{10725E66-F3BB-6B4D-A2DB-732E2F7FFD28}" type="parTrans" cxnId="{3D0935F7-20ED-F249-8137-7AB5D3D61DCB}">
      <dgm:prSet/>
      <dgm:spPr/>
      <dgm:t>
        <a:bodyPr/>
        <a:lstStyle/>
        <a:p>
          <a:endParaRPr lang="en-US"/>
        </a:p>
      </dgm:t>
    </dgm:pt>
    <dgm:pt modelId="{3F36E46D-B529-0342-8DFA-B9D1C5CD79B3}" type="sibTrans" cxnId="{3D0935F7-20ED-F249-8137-7AB5D3D61DCB}">
      <dgm:prSet/>
      <dgm:spPr/>
      <dgm:t>
        <a:bodyPr/>
        <a:lstStyle/>
        <a:p>
          <a:endParaRPr lang="en-US"/>
        </a:p>
      </dgm:t>
    </dgm:pt>
    <dgm:pt modelId="{7B41FF22-4162-1043-AB7C-E97D768159EB}">
      <dgm:prSet phldrT="[Text]"/>
      <dgm:spPr>
        <a:solidFill>
          <a:schemeClr val="accent1"/>
        </a:solidFill>
      </dgm:spPr>
      <dgm:t>
        <a:bodyPr/>
        <a:lstStyle/>
        <a:p>
          <a:r>
            <a:rPr lang="en-US" dirty="0">
              <a:solidFill>
                <a:schemeClr val="bg1"/>
              </a:solidFill>
            </a:rPr>
            <a:t>Step 4: Get to a root cause</a:t>
          </a:r>
        </a:p>
      </dgm:t>
    </dgm:pt>
    <dgm:pt modelId="{7808C1BD-A888-C244-B6F0-15DF26F4DC12}" type="parTrans" cxnId="{CF4A751F-BFFD-A540-AC70-3F5CB0EEEAB7}">
      <dgm:prSet/>
      <dgm:spPr/>
      <dgm:t>
        <a:bodyPr/>
        <a:lstStyle/>
        <a:p>
          <a:endParaRPr lang="en-US"/>
        </a:p>
      </dgm:t>
    </dgm:pt>
    <dgm:pt modelId="{5EE4FD5D-0E72-3644-8765-5A4CA12B81D1}" type="sibTrans" cxnId="{CF4A751F-BFFD-A540-AC70-3F5CB0EEEAB7}">
      <dgm:prSet/>
      <dgm:spPr>
        <a:solidFill>
          <a:schemeClr val="accent1"/>
        </a:solidFill>
      </dgm:spPr>
      <dgm:t>
        <a:bodyPr/>
        <a:lstStyle/>
        <a:p>
          <a:endParaRPr lang="en-US"/>
        </a:p>
      </dgm:t>
    </dgm:pt>
    <dgm:pt modelId="{AF08388C-BAF5-224C-9E4F-F98FA4BC830D}">
      <dgm:prSet phldrT="[Text]"/>
      <dgm:spPr/>
      <dgm:t>
        <a:bodyPr/>
        <a:lstStyle/>
        <a:p>
          <a:r>
            <a:rPr lang="en-US" dirty="0">
              <a:solidFill>
                <a:schemeClr val="bg1"/>
              </a:solidFill>
            </a:rPr>
            <a:t>Step 5: Develop a community action plan </a:t>
          </a:r>
        </a:p>
      </dgm:t>
    </dgm:pt>
    <dgm:pt modelId="{8750B042-57CE-354F-B2FD-772558F95866}" type="parTrans" cxnId="{7B38E68C-2349-CA4E-AEF9-A297A79858FA}">
      <dgm:prSet/>
      <dgm:spPr/>
      <dgm:t>
        <a:bodyPr/>
        <a:lstStyle/>
        <a:p>
          <a:endParaRPr lang="en-US"/>
        </a:p>
      </dgm:t>
    </dgm:pt>
    <dgm:pt modelId="{F627FB14-A520-DD41-B47C-18539E44B365}" type="sibTrans" cxnId="{7B38E68C-2349-CA4E-AEF9-A297A79858FA}">
      <dgm:prSet/>
      <dgm:spPr/>
      <dgm:t>
        <a:bodyPr/>
        <a:lstStyle/>
        <a:p>
          <a:endParaRPr lang="en-US"/>
        </a:p>
      </dgm:t>
    </dgm:pt>
    <dgm:pt modelId="{A853E799-4844-4A42-BE31-D04691B826DE}" type="pres">
      <dgm:prSet presAssocID="{C2AB14C8-8669-6642-BE3E-A7DF237A406C}" presName="diagram" presStyleCnt="0">
        <dgm:presLayoutVars>
          <dgm:dir/>
          <dgm:resizeHandles val="exact"/>
        </dgm:presLayoutVars>
      </dgm:prSet>
      <dgm:spPr/>
    </dgm:pt>
    <dgm:pt modelId="{3E99FE88-D7E1-1740-A3AF-5EC2DA9AEA68}" type="pres">
      <dgm:prSet presAssocID="{9E923C9C-D9D4-A84A-89F5-70636750ACA0}" presName="node" presStyleLbl="node1" presStyleIdx="0" presStyleCnt="5">
        <dgm:presLayoutVars>
          <dgm:bulletEnabled val="1"/>
        </dgm:presLayoutVars>
      </dgm:prSet>
      <dgm:spPr/>
    </dgm:pt>
    <dgm:pt modelId="{A65DA26C-9FF6-0444-B1C0-78423984B574}" type="pres">
      <dgm:prSet presAssocID="{1CB842BA-FF28-F542-8EB0-1A5F98F4165D}" presName="sibTrans" presStyleCnt="0"/>
      <dgm:spPr/>
    </dgm:pt>
    <dgm:pt modelId="{0513F5C7-74C9-924E-8C5D-D1450284DB57}" type="pres">
      <dgm:prSet presAssocID="{F6884278-4070-EA4A-ABFC-F25084C16F9B}" presName="node" presStyleLbl="node1" presStyleIdx="1" presStyleCnt="5">
        <dgm:presLayoutVars>
          <dgm:bulletEnabled val="1"/>
        </dgm:presLayoutVars>
      </dgm:prSet>
      <dgm:spPr/>
    </dgm:pt>
    <dgm:pt modelId="{3F31AB6B-A1BA-FB47-8254-EE4441B731D9}" type="pres">
      <dgm:prSet presAssocID="{EDBB2904-86E7-B149-B010-4BF8486A0D82}" presName="sibTrans" presStyleCnt="0"/>
      <dgm:spPr/>
    </dgm:pt>
    <dgm:pt modelId="{E3E0A80A-A020-DB4F-AF9E-8F3766884EEB}" type="pres">
      <dgm:prSet presAssocID="{93FDA808-3BC1-2749-A221-3CE3E8697DFD}" presName="node" presStyleLbl="node1" presStyleIdx="2" presStyleCnt="5">
        <dgm:presLayoutVars>
          <dgm:bulletEnabled val="1"/>
        </dgm:presLayoutVars>
      </dgm:prSet>
      <dgm:spPr/>
    </dgm:pt>
    <dgm:pt modelId="{079CC5B7-4102-3C46-905D-850F197CC2B4}" type="pres">
      <dgm:prSet presAssocID="{3F36E46D-B529-0342-8DFA-B9D1C5CD79B3}" presName="sibTrans" presStyleCnt="0"/>
      <dgm:spPr/>
    </dgm:pt>
    <dgm:pt modelId="{47EEF5B4-7FD2-424E-A872-E768BDA6BFAF}" type="pres">
      <dgm:prSet presAssocID="{7B41FF22-4162-1043-AB7C-E97D768159EB}" presName="node" presStyleLbl="node1" presStyleIdx="3" presStyleCnt="5">
        <dgm:presLayoutVars>
          <dgm:bulletEnabled val="1"/>
        </dgm:presLayoutVars>
      </dgm:prSet>
      <dgm:spPr/>
    </dgm:pt>
    <dgm:pt modelId="{F981F2B0-204D-C649-8A51-268EB4222033}" type="pres">
      <dgm:prSet presAssocID="{5EE4FD5D-0E72-3644-8765-5A4CA12B81D1}" presName="sibTrans" presStyleCnt="0"/>
      <dgm:spPr/>
    </dgm:pt>
    <dgm:pt modelId="{5D4349E7-2A2F-8E4E-AFAD-9B843B8BE96E}" type="pres">
      <dgm:prSet presAssocID="{AF08388C-BAF5-224C-9E4F-F98FA4BC830D}" presName="node" presStyleLbl="node1" presStyleIdx="4" presStyleCnt="5">
        <dgm:presLayoutVars>
          <dgm:bulletEnabled val="1"/>
        </dgm:presLayoutVars>
      </dgm:prSet>
      <dgm:spPr/>
    </dgm:pt>
  </dgm:ptLst>
  <dgm:cxnLst>
    <dgm:cxn modelId="{CF4A751F-BFFD-A540-AC70-3F5CB0EEEAB7}" srcId="{C2AB14C8-8669-6642-BE3E-A7DF237A406C}" destId="{7B41FF22-4162-1043-AB7C-E97D768159EB}" srcOrd="3" destOrd="0" parTransId="{7808C1BD-A888-C244-B6F0-15DF26F4DC12}" sibTransId="{5EE4FD5D-0E72-3644-8765-5A4CA12B81D1}"/>
    <dgm:cxn modelId="{D0B8AA21-4C5D-1B45-963A-10EEBBC3C120}" type="presOf" srcId="{C2AB14C8-8669-6642-BE3E-A7DF237A406C}" destId="{A853E799-4844-4A42-BE31-D04691B826DE}" srcOrd="0" destOrd="0" presId="urn:microsoft.com/office/officeart/2005/8/layout/default"/>
    <dgm:cxn modelId="{F8541B35-8573-884D-990F-C72F5C4AB6F3}" type="presOf" srcId="{F6884278-4070-EA4A-ABFC-F25084C16F9B}" destId="{0513F5C7-74C9-924E-8C5D-D1450284DB57}" srcOrd="0" destOrd="0" presId="urn:microsoft.com/office/officeart/2005/8/layout/default"/>
    <dgm:cxn modelId="{51A40765-740D-E24A-BFBE-ECABE79E511D}" type="presOf" srcId="{9E923C9C-D9D4-A84A-89F5-70636750ACA0}" destId="{3E99FE88-D7E1-1740-A3AF-5EC2DA9AEA68}" srcOrd="0" destOrd="0" presId="urn:microsoft.com/office/officeart/2005/8/layout/default"/>
    <dgm:cxn modelId="{7B38E68C-2349-CA4E-AEF9-A297A79858FA}" srcId="{C2AB14C8-8669-6642-BE3E-A7DF237A406C}" destId="{AF08388C-BAF5-224C-9E4F-F98FA4BC830D}" srcOrd="4" destOrd="0" parTransId="{8750B042-57CE-354F-B2FD-772558F95866}" sibTransId="{F627FB14-A520-DD41-B47C-18539E44B365}"/>
    <dgm:cxn modelId="{CC7789A2-76D4-E449-9CB1-D34F20AC3601}" type="presOf" srcId="{7B41FF22-4162-1043-AB7C-E97D768159EB}" destId="{47EEF5B4-7FD2-424E-A872-E768BDA6BFAF}" srcOrd="0" destOrd="0" presId="urn:microsoft.com/office/officeart/2005/8/layout/default"/>
    <dgm:cxn modelId="{C37DE4A7-5661-EE4E-8820-C3A139DEA5CF}" srcId="{C2AB14C8-8669-6642-BE3E-A7DF237A406C}" destId="{9E923C9C-D9D4-A84A-89F5-70636750ACA0}" srcOrd="0" destOrd="0" parTransId="{132CB154-357E-8C47-9708-6915BD3D3516}" sibTransId="{1CB842BA-FF28-F542-8EB0-1A5F98F4165D}"/>
    <dgm:cxn modelId="{492BA0B1-A61A-5E40-BE02-39B76849E344}" type="presOf" srcId="{AF08388C-BAF5-224C-9E4F-F98FA4BC830D}" destId="{5D4349E7-2A2F-8E4E-AFAD-9B843B8BE96E}" srcOrd="0" destOrd="0" presId="urn:microsoft.com/office/officeart/2005/8/layout/default"/>
    <dgm:cxn modelId="{5682B4DA-7EAB-D04A-84AE-244046D39172}" type="presOf" srcId="{93FDA808-3BC1-2749-A221-3CE3E8697DFD}" destId="{E3E0A80A-A020-DB4F-AF9E-8F3766884EEB}" srcOrd="0" destOrd="0" presId="urn:microsoft.com/office/officeart/2005/8/layout/default"/>
    <dgm:cxn modelId="{3D0935F7-20ED-F249-8137-7AB5D3D61DCB}" srcId="{C2AB14C8-8669-6642-BE3E-A7DF237A406C}" destId="{93FDA808-3BC1-2749-A221-3CE3E8697DFD}" srcOrd="2" destOrd="0" parTransId="{10725E66-F3BB-6B4D-A2DB-732E2F7FFD28}" sibTransId="{3F36E46D-B529-0342-8DFA-B9D1C5CD79B3}"/>
    <dgm:cxn modelId="{C5FFE3F8-48FA-5B43-B439-488EE7022BCF}" srcId="{C2AB14C8-8669-6642-BE3E-A7DF237A406C}" destId="{F6884278-4070-EA4A-ABFC-F25084C16F9B}" srcOrd="1" destOrd="0" parTransId="{9EAE182F-D325-C84B-B2E9-DADC0D89FD6C}" sibTransId="{EDBB2904-86E7-B149-B010-4BF8486A0D82}"/>
    <dgm:cxn modelId="{9B1083D3-2DCE-E34D-8190-81579D1D756F}" type="presParOf" srcId="{A853E799-4844-4A42-BE31-D04691B826DE}" destId="{3E99FE88-D7E1-1740-A3AF-5EC2DA9AEA68}" srcOrd="0" destOrd="0" presId="urn:microsoft.com/office/officeart/2005/8/layout/default"/>
    <dgm:cxn modelId="{E22D89B7-811C-6C4E-AD45-7780CDB60281}" type="presParOf" srcId="{A853E799-4844-4A42-BE31-D04691B826DE}" destId="{A65DA26C-9FF6-0444-B1C0-78423984B574}" srcOrd="1" destOrd="0" presId="urn:microsoft.com/office/officeart/2005/8/layout/default"/>
    <dgm:cxn modelId="{2F55115F-1481-4143-95FA-ED6D352E537B}" type="presParOf" srcId="{A853E799-4844-4A42-BE31-D04691B826DE}" destId="{0513F5C7-74C9-924E-8C5D-D1450284DB57}" srcOrd="2" destOrd="0" presId="urn:microsoft.com/office/officeart/2005/8/layout/default"/>
    <dgm:cxn modelId="{5C2C64B7-AD6F-6F46-81C7-B87AE37A6321}" type="presParOf" srcId="{A853E799-4844-4A42-BE31-D04691B826DE}" destId="{3F31AB6B-A1BA-FB47-8254-EE4441B731D9}" srcOrd="3" destOrd="0" presId="urn:microsoft.com/office/officeart/2005/8/layout/default"/>
    <dgm:cxn modelId="{F345678C-4DA8-F34F-A11C-FCBE3897C870}" type="presParOf" srcId="{A853E799-4844-4A42-BE31-D04691B826DE}" destId="{E3E0A80A-A020-DB4F-AF9E-8F3766884EEB}" srcOrd="4" destOrd="0" presId="urn:microsoft.com/office/officeart/2005/8/layout/default"/>
    <dgm:cxn modelId="{3EFC7D76-54D2-2C4D-9115-3472DAEADC63}" type="presParOf" srcId="{A853E799-4844-4A42-BE31-D04691B826DE}" destId="{079CC5B7-4102-3C46-905D-850F197CC2B4}" srcOrd="5" destOrd="0" presId="urn:microsoft.com/office/officeart/2005/8/layout/default"/>
    <dgm:cxn modelId="{8B02E034-17B3-EE48-8CC6-D37B2DA94930}" type="presParOf" srcId="{A853E799-4844-4A42-BE31-D04691B826DE}" destId="{47EEF5B4-7FD2-424E-A872-E768BDA6BFAF}" srcOrd="6" destOrd="0" presId="urn:microsoft.com/office/officeart/2005/8/layout/default"/>
    <dgm:cxn modelId="{C05F7B98-F5D1-E544-8547-1287B3A33541}" type="presParOf" srcId="{A853E799-4844-4A42-BE31-D04691B826DE}" destId="{F981F2B0-204D-C649-8A51-268EB4222033}" srcOrd="7" destOrd="0" presId="urn:microsoft.com/office/officeart/2005/8/layout/default"/>
    <dgm:cxn modelId="{DB91AD29-6C64-DB41-9BE2-DA90405B660F}" type="presParOf" srcId="{A853E799-4844-4A42-BE31-D04691B826DE}" destId="{5D4349E7-2A2F-8E4E-AFAD-9B843B8BE96E}"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581C8-B050-054C-AB3F-B3644B94AB22}"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4AC73D6B-06B1-1E46-93C6-81DA97EB2784}">
      <dgm:prSet phldrT="[Text]"/>
      <dgm:spPr>
        <a:solidFill>
          <a:srgbClr val="0EB1A4"/>
        </a:solidFill>
        <a:ln>
          <a:solidFill>
            <a:schemeClr val="bg2"/>
          </a:solidFill>
        </a:ln>
      </dgm:spPr>
      <dgm:t>
        <a:bodyPr/>
        <a:lstStyle/>
        <a:p>
          <a:r>
            <a:rPr lang="en-US" dirty="0">
              <a:solidFill>
                <a:schemeClr val="bg2"/>
              </a:solidFill>
            </a:rPr>
            <a:t>Community Strength &amp;  Needs Assessment</a:t>
          </a:r>
        </a:p>
      </dgm:t>
    </dgm:pt>
    <dgm:pt modelId="{DBE0593A-21EB-E849-80A6-3616EF10EF56}" type="parTrans" cxnId="{FFF03671-D765-4541-BB06-7422BC8F5979}">
      <dgm:prSet/>
      <dgm:spPr/>
      <dgm:t>
        <a:bodyPr/>
        <a:lstStyle/>
        <a:p>
          <a:endParaRPr lang="en-US"/>
        </a:p>
      </dgm:t>
    </dgm:pt>
    <dgm:pt modelId="{9D7C8427-3014-104A-AF25-EB32E5A3DAE4}" type="sibTrans" cxnId="{FFF03671-D765-4541-BB06-7422BC8F5979}">
      <dgm:prSet/>
      <dgm:spPr/>
      <dgm:t>
        <a:bodyPr/>
        <a:lstStyle/>
        <a:p>
          <a:endParaRPr lang="en-US"/>
        </a:p>
      </dgm:t>
    </dgm:pt>
    <dgm:pt modelId="{87620425-990F-B949-902F-37E337C7E943}">
      <dgm:prSet phldrT="[Text]"/>
      <dgm:spPr>
        <a:solidFill>
          <a:schemeClr val="accent3">
            <a:lumMod val="60000"/>
            <a:lumOff val="40000"/>
          </a:schemeClr>
        </a:solidFill>
        <a:ln>
          <a:solidFill>
            <a:schemeClr val="bg2"/>
          </a:solidFill>
        </a:ln>
      </dgm:spPr>
      <dgm:t>
        <a:bodyPr/>
        <a:lstStyle/>
        <a:p>
          <a:r>
            <a:rPr lang="en-US" b="1" dirty="0">
              <a:solidFill>
                <a:schemeClr val="bg2"/>
              </a:solidFill>
            </a:rPr>
            <a:t>Policy Change</a:t>
          </a:r>
        </a:p>
      </dgm:t>
    </dgm:pt>
    <dgm:pt modelId="{BDA37AB5-2EBF-C14D-8C8B-206DC0C2B57E}" type="parTrans" cxnId="{24F22323-5A7F-2D49-9DD2-A9FF68612A2E}">
      <dgm:prSet/>
      <dgm:spPr/>
      <dgm:t>
        <a:bodyPr/>
        <a:lstStyle/>
        <a:p>
          <a:endParaRPr lang="en-US"/>
        </a:p>
      </dgm:t>
    </dgm:pt>
    <dgm:pt modelId="{3A0FE2F5-2602-6042-98B7-9D3CEB42B0E6}" type="sibTrans" cxnId="{24F22323-5A7F-2D49-9DD2-A9FF68612A2E}">
      <dgm:prSet/>
      <dgm:spPr/>
      <dgm:t>
        <a:bodyPr/>
        <a:lstStyle/>
        <a:p>
          <a:endParaRPr lang="en-US"/>
        </a:p>
      </dgm:t>
    </dgm:pt>
    <dgm:pt modelId="{59FD31E9-0232-FA48-B3E4-0FBCDA7952C3}">
      <dgm:prSet phldrT="[Text]"/>
      <dgm:spPr>
        <a:solidFill>
          <a:schemeClr val="accent4">
            <a:lumMod val="60000"/>
            <a:lumOff val="40000"/>
          </a:schemeClr>
        </a:solidFill>
        <a:ln>
          <a:solidFill>
            <a:schemeClr val="bg2"/>
          </a:solidFill>
        </a:ln>
      </dgm:spPr>
      <dgm:t>
        <a:bodyPr/>
        <a:lstStyle/>
        <a:p>
          <a:r>
            <a:rPr lang="en-US" b="1" dirty="0">
              <a:solidFill>
                <a:schemeClr val="bg2"/>
              </a:solidFill>
            </a:rPr>
            <a:t>Systems Change</a:t>
          </a:r>
        </a:p>
      </dgm:t>
    </dgm:pt>
    <dgm:pt modelId="{A870F987-5AD0-2143-91DE-54574217606D}" type="parTrans" cxnId="{B46D1492-358A-1642-B1A4-3D631548BE50}">
      <dgm:prSet/>
      <dgm:spPr/>
      <dgm:t>
        <a:bodyPr/>
        <a:lstStyle/>
        <a:p>
          <a:endParaRPr lang="en-US"/>
        </a:p>
      </dgm:t>
    </dgm:pt>
    <dgm:pt modelId="{8FFE376F-6009-984C-8AFD-629F9F617500}" type="sibTrans" cxnId="{B46D1492-358A-1642-B1A4-3D631548BE50}">
      <dgm:prSet/>
      <dgm:spPr/>
      <dgm:t>
        <a:bodyPr/>
        <a:lstStyle/>
        <a:p>
          <a:endParaRPr lang="en-US"/>
        </a:p>
      </dgm:t>
    </dgm:pt>
    <dgm:pt modelId="{753118CB-85E3-EC45-938F-ED174431CE8A}">
      <dgm:prSet phldrT="[Text]"/>
      <dgm:spPr>
        <a:solidFill>
          <a:schemeClr val="accent1">
            <a:lumMod val="60000"/>
            <a:lumOff val="40000"/>
          </a:schemeClr>
        </a:solidFill>
        <a:ln>
          <a:solidFill>
            <a:schemeClr val="bg2"/>
          </a:solidFill>
        </a:ln>
      </dgm:spPr>
      <dgm:t>
        <a:bodyPr/>
        <a:lstStyle/>
        <a:p>
          <a:r>
            <a:rPr lang="en-US" b="1" dirty="0">
              <a:solidFill>
                <a:schemeClr val="bg2"/>
              </a:solidFill>
            </a:rPr>
            <a:t>Environmental Change </a:t>
          </a:r>
        </a:p>
      </dgm:t>
    </dgm:pt>
    <dgm:pt modelId="{73E9A1C4-987D-784D-A6C8-4CA538AB8F0C}" type="parTrans" cxnId="{9EE5A730-ABA4-FD4D-AC0C-545A5FC5FA37}">
      <dgm:prSet/>
      <dgm:spPr/>
      <dgm:t>
        <a:bodyPr/>
        <a:lstStyle/>
        <a:p>
          <a:endParaRPr lang="en-US"/>
        </a:p>
      </dgm:t>
    </dgm:pt>
    <dgm:pt modelId="{66368C94-4FFD-AA45-841D-8C2175EF9078}" type="sibTrans" cxnId="{9EE5A730-ABA4-FD4D-AC0C-545A5FC5FA37}">
      <dgm:prSet/>
      <dgm:spPr/>
      <dgm:t>
        <a:bodyPr/>
        <a:lstStyle/>
        <a:p>
          <a:endParaRPr lang="en-US"/>
        </a:p>
      </dgm:t>
    </dgm:pt>
    <dgm:pt modelId="{23F7633E-E2FA-E646-A792-5A6068D14D2F}">
      <dgm:prSet phldrT="[Text]" custT="1"/>
      <dgm:spPr>
        <a:solidFill>
          <a:schemeClr val="accent3">
            <a:lumMod val="60000"/>
            <a:lumOff val="40000"/>
          </a:schemeClr>
        </a:solidFill>
        <a:ln>
          <a:solidFill>
            <a:schemeClr val="bg2"/>
          </a:solidFill>
        </a:ln>
      </dgm:spPr>
      <dgm:t>
        <a:bodyPr/>
        <a:lstStyle/>
        <a:p>
          <a:r>
            <a:rPr lang="en-US" sz="3600" dirty="0"/>
            <a:t> </a:t>
          </a:r>
          <a:r>
            <a:rPr lang="en-US" sz="3600" b="1" dirty="0">
              <a:solidFill>
                <a:schemeClr val="bg2"/>
              </a:solidFill>
            </a:rPr>
            <a:t>involves change in laws, regulations, rules, protocols, and procedures that are designed to guide or influence behavior</a:t>
          </a:r>
          <a:r>
            <a:rPr lang="en-US" sz="4000" b="1" dirty="0">
              <a:solidFill>
                <a:schemeClr val="bg2"/>
              </a:solidFill>
            </a:rPr>
            <a:t>.</a:t>
          </a:r>
        </a:p>
      </dgm:t>
    </dgm:pt>
    <dgm:pt modelId="{E7EAE56D-BAFA-FA4C-890F-DF36E8122B8E}" type="parTrans" cxnId="{F4C95F0D-E4B3-894D-8869-BC3336FBA6A4}">
      <dgm:prSet/>
      <dgm:spPr/>
      <dgm:t>
        <a:bodyPr/>
        <a:lstStyle/>
        <a:p>
          <a:endParaRPr lang="en-US"/>
        </a:p>
      </dgm:t>
    </dgm:pt>
    <dgm:pt modelId="{04DCEDE2-6854-2F4C-A877-6296345ED1E4}" type="sibTrans" cxnId="{F4C95F0D-E4B3-894D-8869-BC3336FBA6A4}">
      <dgm:prSet/>
      <dgm:spPr/>
      <dgm:t>
        <a:bodyPr/>
        <a:lstStyle/>
        <a:p>
          <a:endParaRPr lang="en-US"/>
        </a:p>
      </dgm:t>
    </dgm:pt>
    <dgm:pt modelId="{840E9768-CC8F-A34B-B9B2-D1C91A4DC76D}">
      <dgm:prSet phldrT="[Text]" custT="1"/>
      <dgm:spPr>
        <a:solidFill>
          <a:schemeClr val="accent4">
            <a:lumMod val="60000"/>
            <a:lumOff val="40000"/>
          </a:schemeClr>
        </a:solidFill>
        <a:ln>
          <a:solidFill>
            <a:schemeClr val="tx1"/>
          </a:solidFill>
        </a:ln>
      </dgm:spPr>
      <dgm:t>
        <a:bodyPr/>
        <a:lstStyle/>
        <a:p>
          <a:r>
            <a:rPr lang="en-US" sz="3600" b="1" dirty="0">
              <a:solidFill>
                <a:schemeClr val="bg2"/>
              </a:solidFill>
            </a:rPr>
            <a:t>involves change that affects all community components including social norms of an organization, institution, or system. </a:t>
          </a:r>
        </a:p>
      </dgm:t>
    </dgm:pt>
    <dgm:pt modelId="{3FA9F2AC-7578-9444-B67D-17914D1BE1EA}" type="parTrans" cxnId="{9BF3197E-08D7-3040-909D-24667B3884B7}">
      <dgm:prSet/>
      <dgm:spPr/>
      <dgm:t>
        <a:bodyPr/>
        <a:lstStyle/>
        <a:p>
          <a:endParaRPr lang="en-US"/>
        </a:p>
      </dgm:t>
    </dgm:pt>
    <dgm:pt modelId="{52605C47-BD84-1A44-8698-CCBA694EA8BE}" type="sibTrans" cxnId="{9BF3197E-08D7-3040-909D-24667B3884B7}">
      <dgm:prSet/>
      <dgm:spPr/>
      <dgm:t>
        <a:bodyPr/>
        <a:lstStyle/>
        <a:p>
          <a:endParaRPr lang="en-US"/>
        </a:p>
      </dgm:t>
    </dgm:pt>
    <dgm:pt modelId="{70F5239D-167F-8941-A4F6-374890353F95}">
      <dgm:prSet/>
      <dgm:spPr>
        <a:solidFill>
          <a:schemeClr val="accent1">
            <a:lumMod val="60000"/>
            <a:lumOff val="40000"/>
          </a:schemeClr>
        </a:solidFill>
        <a:ln>
          <a:solidFill>
            <a:schemeClr val="bg2"/>
          </a:solidFill>
        </a:ln>
      </dgm:spPr>
      <dgm:t>
        <a:bodyPr/>
        <a:lstStyle/>
        <a:p>
          <a:r>
            <a:rPr lang="en-US" b="1" dirty="0">
              <a:solidFill>
                <a:schemeClr val="bg2"/>
              </a:solidFill>
            </a:rPr>
            <a:t> involves change that relates to the physical, social, or economic factors designed to influence people’s practices and behaviors</a:t>
          </a:r>
        </a:p>
      </dgm:t>
    </dgm:pt>
    <dgm:pt modelId="{50CBB5B4-C589-3545-B34B-10391727BE02}" type="parTrans" cxnId="{D0F144D8-052F-4648-9A05-F7D82B732DEE}">
      <dgm:prSet/>
      <dgm:spPr/>
      <dgm:t>
        <a:bodyPr/>
        <a:lstStyle/>
        <a:p>
          <a:endParaRPr lang="en-US"/>
        </a:p>
      </dgm:t>
    </dgm:pt>
    <dgm:pt modelId="{76BB2287-B79B-2B43-9BE7-8A338ADBB52C}" type="sibTrans" cxnId="{D0F144D8-052F-4648-9A05-F7D82B732DEE}">
      <dgm:prSet/>
      <dgm:spPr/>
      <dgm:t>
        <a:bodyPr/>
        <a:lstStyle/>
        <a:p>
          <a:endParaRPr lang="en-US"/>
        </a:p>
      </dgm:t>
    </dgm:pt>
    <dgm:pt modelId="{8441C30B-35AC-634B-85BC-636D2BAD5BE0}" type="pres">
      <dgm:prSet presAssocID="{285581C8-B050-054C-AB3F-B3644B94AB22}" presName="Name0" presStyleCnt="0">
        <dgm:presLayoutVars>
          <dgm:chPref val="1"/>
          <dgm:dir/>
          <dgm:animOne val="branch"/>
          <dgm:animLvl val="lvl"/>
          <dgm:resizeHandles val="exact"/>
        </dgm:presLayoutVars>
      </dgm:prSet>
      <dgm:spPr/>
    </dgm:pt>
    <dgm:pt modelId="{FD7024D3-1281-A540-A01F-9C4259C5154B}" type="pres">
      <dgm:prSet presAssocID="{4AC73D6B-06B1-1E46-93C6-81DA97EB2784}" presName="root1" presStyleCnt="0"/>
      <dgm:spPr/>
    </dgm:pt>
    <dgm:pt modelId="{D540251B-2FC3-4A44-846E-12C80EE2E6A8}" type="pres">
      <dgm:prSet presAssocID="{4AC73D6B-06B1-1E46-93C6-81DA97EB2784}" presName="LevelOneTextNode" presStyleLbl="node0" presStyleIdx="0" presStyleCnt="1">
        <dgm:presLayoutVars>
          <dgm:chPref val="3"/>
        </dgm:presLayoutVars>
      </dgm:prSet>
      <dgm:spPr/>
    </dgm:pt>
    <dgm:pt modelId="{0A29718D-C6D9-6142-9CFD-CBB1B53718FA}" type="pres">
      <dgm:prSet presAssocID="{4AC73D6B-06B1-1E46-93C6-81DA97EB2784}" presName="level2hierChild" presStyleCnt="0"/>
      <dgm:spPr/>
    </dgm:pt>
    <dgm:pt modelId="{C8A11A08-353C-D948-95DA-594FB8B521E1}" type="pres">
      <dgm:prSet presAssocID="{BDA37AB5-2EBF-C14D-8C8B-206DC0C2B57E}" presName="conn2-1" presStyleLbl="parChTrans1D2" presStyleIdx="0" presStyleCnt="3"/>
      <dgm:spPr/>
    </dgm:pt>
    <dgm:pt modelId="{D46C3023-87BD-C248-B6DE-2D3E65781A4B}" type="pres">
      <dgm:prSet presAssocID="{BDA37AB5-2EBF-C14D-8C8B-206DC0C2B57E}" presName="connTx" presStyleLbl="parChTrans1D2" presStyleIdx="0" presStyleCnt="3"/>
      <dgm:spPr/>
    </dgm:pt>
    <dgm:pt modelId="{EAD929AD-28F5-2244-94D2-0FF25A9BC1C4}" type="pres">
      <dgm:prSet presAssocID="{87620425-990F-B949-902F-37E337C7E943}" presName="root2" presStyleCnt="0"/>
      <dgm:spPr/>
    </dgm:pt>
    <dgm:pt modelId="{203291A2-C709-7C4A-8FF5-37FF185BD584}" type="pres">
      <dgm:prSet presAssocID="{87620425-990F-B949-902F-37E337C7E943}" presName="LevelTwoTextNode" presStyleLbl="node2" presStyleIdx="0" presStyleCnt="3" custLinFactNeighborY="-3133">
        <dgm:presLayoutVars>
          <dgm:chPref val="3"/>
        </dgm:presLayoutVars>
      </dgm:prSet>
      <dgm:spPr/>
    </dgm:pt>
    <dgm:pt modelId="{C423DC2C-3221-BC43-8132-FFD0007925EE}" type="pres">
      <dgm:prSet presAssocID="{87620425-990F-B949-902F-37E337C7E943}" presName="level3hierChild" presStyleCnt="0"/>
      <dgm:spPr/>
    </dgm:pt>
    <dgm:pt modelId="{3E698877-D438-7F48-AF5F-184282A12C08}" type="pres">
      <dgm:prSet presAssocID="{E7EAE56D-BAFA-FA4C-890F-DF36E8122B8E}" presName="conn2-1" presStyleLbl="parChTrans1D3" presStyleIdx="0" presStyleCnt="3"/>
      <dgm:spPr/>
    </dgm:pt>
    <dgm:pt modelId="{B022474A-24C3-C74D-A2BE-C8F496E9C19E}" type="pres">
      <dgm:prSet presAssocID="{E7EAE56D-BAFA-FA4C-890F-DF36E8122B8E}" presName="connTx" presStyleLbl="parChTrans1D3" presStyleIdx="0" presStyleCnt="3"/>
      <dgm:spPr/>
    </dgm:pt>
    <dgm:pt modelId="{0538FDE9-4B18-9C47-A73B-FBE178C65D81}" type="pres">
      <dgm:prSet presAssocID="{23F7633E-E2FA-E646-A792-5A6068D14D2F}" presName="root2" presStyleCnt="0"/>
      <dgm:spPr/>
    </dgm:pt>
    <dgm:pt modelId="{9BC44F80-7B62-794B-9AAD-2D4EEFFBAA0F}" type="pres">
      <dgm:prSet presAssocID="{23F7633E-E2FA-E646-A792-5A6068D14D2F}" presName="LevelTwoTextNode" presStyleLbl="node3" presStyleIdx="0" presStyleCnt="3" custScaleX="143850" custScaleY="103337" custLinFactNeighborY="-3013">
        <dgm:presLayoutVars>
          <dgm:chPref val="3"/>
        </dgm:presLayoutVars>
      </dgm:prSet>
      <dgm:spPr/>
    </dgm:pt>
    <dgm:pt modelId="{7FBC05FF-CEA3-3640-9A7E-EB9F009F60D3}" type="pres">
      <dgm:prSet presAssocID="{23F7633E-E2FA-E646-A792-5A6068D14D2F}" presName="level3hierChild" presStyleCnt="0"/>
      <dgm:spPr/>
    </dgm:pt>
    <dgm:pt modelId="{63D9C1E0-3436-B947-BD02-1CD389ACB992}" type="pres">
      <dgm:prSet presAssocID="{A870F987-5AD0-2143-91DE-54574217606D}" presName="conn2-1" presStyleLbl="parChTrans1D2" presStyleIdx="1" presStyleCnt="3"/>
      <dgm:spPr/>
    </dgm:pt>
    <dgm:pt modelId="{67FD9D5F-7CBC-9142-A038-F21B69E22E23}" type="pres">
      <dgm:prSet presAssocID="{A870F987-5AD0-2143-91DE-54574217606D}" presName="connTx" presStyleLbl="parChTrans1D2" presStyleIdx="1" presStyleCnt="3"/>
      <dgm:spPr/>
    </dgm:pt>
    <dgm:pt modelId="{F1B7AAD4-26C3-FF49-8CBE-8A3D1DF49C83}" type="pres">
      <dgm:prSet presAssocID="{59FD31E9-0232-FA48-B3E4-0FBCDA7952C3}" presName="root2" presStyleCnt="0"/>
      <dgm:spPr/>
    </dgm:pt>
    <dgm:pt modelId="{EF714439-EAC1-CC47-BB12-0E3E287CC8E3}" type="pres">
      <dgm:prSet presAssocID="{59FD31E9-0232-FA48-B3E4-0FBCDA7952C3}" presName="LevelTwoTextNode" presStyleLbl="node2" presStyleIdx="1" presStyleCnt="3" custLinFactNeighborX="-229" custLinFactNeighborY="-643">
        <dgm:presLayoutVars>
          <dgm:chPref val="3"/>
        </dgm:presLayoutVars>
      </dgm:prSet>
      <dgm:spPr/>
    </dgm:pt>
    <dgm:pt modelId="{3FE54043-6519-954C-95A0-639960696440}" type="pres">
      <dgm:prSet presAssocID="{59FD31E9-0232-FA48-B3E4-0FBCDA7952C3}" presName="level3hierChild" presStyleCnt="0"/>
      <dgm:spPr/>
    </dgm:pt>
    <dgm:pt modelId="{43E97CB9-7DEA-784E-8CCC-BF5B1CF06D52}" type="pres">
      <dgm:prSet presAssocID="{3FA9F2AC-7578-9444-B67D-17914D1BE1EA}" presName="conn2-1" presStyleLbl="parChTrans1D3" presStyleIdx="1" presStyleCnt="3"/>
      <dgm:spPr/>
    </dgm:pt>
    <dgm:pt modelId="{186CFCC4-05E5-5144-BA84-727DE94A952C}" type="pres">
      <dgm:prSet presAssocID="{3FA9F2AC-7578-9444-B67D-17914D1BE1EA}" presName="connTx" presStyleLbl="parChTrans1D3" presStyleIdx="1" presStyleCnt="3"/>
      <dgm:spPr/>
    </dgm:pt>
    <dgm:pt modelId="{89C9DD50-90B7-3545-9485-39083C06002C}" type="pres">
      <dgm:prSet presAssocID="{840E9768-CC8F-A34B-B9B2-D1C91A4DC76D}" presName="root2" presStyleCnt="0"/>
      <dgm:spPr/>
    </dgm:pt>
    <dgm:pt modelId="{73556635-9327-A04E-BBE1-462D5E6007BE}" type="pres">
      <dgm:prSet presAssocID="{840E9768-CC8F-A34B-B9B2-D1C91A4DC76D}" presName="LevelTwoTextNode" presStyleLbl="node3" presStyleIdx="1" presStyleCnt="3" custScaleX="143850" custScaleY="102789" custLinFactNeighborY="-753">
        <dgm:presLayoutVars>
          <dgm:chPref val="3"/>
        </dgm:presLayoutVars>
      </dgm:prSet>
      <dgm:spPr/>
    </dgm:pt>
    <dgm:pt modelId="{27251112-30ED-6645-80D2-40C23407D85C}" type="pres">
      <dgm:prSet presAssocID="{840E9768-CC8F-A34B-B9B2-D1C91A4DC76D}" presName="level3hierChild" presStyleCnt="0"/>
      <dgm:spPr/>
    </dgm:pt>
    <dgm:pt modelId="{623F9688-1F26-4245-87F4-181F4246E9DA}" type="pres">
      <dgm:prSet presAssocID="{73E9A1C4-987D-784D-A6C8-4CA538AB8F0C}" presName="conn2-1" presStyleLbl="parChTrans1D2" presStyleIdx="2" presStyleCnt="3"/>
      <dgm:spPr/>
    </dgm:pt>
    <dgm:pt modelId="{573F788A-5A0B-B942-BC3C-BFB8C7F95AB7}" type="pres">
      <dgm:prSet presAssocID="{73E9A1C4-987D-784D-A6C8-4CA538AB8F0C}" presName="connTx" presStyleLbl="parChTrans1D2" presStyleIdx="2" presStyleCnt="3"/>
      <dgm:spPr/>
    </dgm:pt>
    <dgm:pt modelId="{0D5DD874-383E-A946-B750-12636417DF4A}" type="pres">
      <dgm:prSet presAssocID="{753118CB-85E3-EC45-938F-ED174431CE8A}" presName="root2" presStyleCnt="0"/>
      <dgm:spPr/>
    </dgm:pt>
    <dgm:pt modelId="{34486D9C-E7F3-0C40-8309-508092E0058F}" type="pres">
      <dgm:prSet presAssocID="{753118CB-85E3-EC45-938F-ED174431CE8A}" presName="LevelTwoTextNode" presStyleLbl="node2" presStyleIdx="2" presStyleCnt="3">
        <dgm:presLayoutVars>
          <dgm:chPref val="3"/>
        </dgm:presLayoutVars>
      </dgm:prSet>
      <dgm:spPr/>
    </dgm:pt>
    <dgm:pt modelId="{D24CDA82-BF18-0C4B-A135-8FDA031220C0}" type="pres">
      <dgm:prSet presAssocID="{753118CB-85E3-EC45-938F-ED174431CE8A}" presName="level3hierChild" presStyleCnt="0"/>
      <dgm:spPr/>
    </dgm:pt>
    <dgm:pt modelId="{1AEDDCDD-6448-E34B-9F02-4622FCA31607}" type="pres">
      <dgm:prSet presAssocID="{50CBB5B4-C589-3545-B34B-10391727BE02}" presName="conn2-1" presStyleLbl="parChTrans1D3" presStyleIdx="2" presStyleCnt="3"/>
      <dgm:spPr/>
    </dgm:pt>
    <dgm:pt modelId="{68FCA052-F4AF-2049-98CA-F84D403A6780}" type="pres">
      <dgm:prSet presAssocID="{50CBB5B4-C589-3545-B34B-10391727BE02}" presName="connTx" presStyleLbl="parChTrans1D3" presStyleIdx="2" presStyleCnt="3"/>
      <dgm:spPr/>
    </dgm:pt>
    <dgm:pt modelId="{474BEAF5-1426-3E48-AAA3-0E83FB605930}" type="pres">
      <dgm:prSet presAssocID="{70F5239D-167F-8941-A4F6-374890353F95}" presName="root2" presStyleCnt="0"/>
      <dgm:spPr/>
    </dgm:pt>
    <dgm:pt modelId="{B5A1F9C7-13B1-5E48-9562-121DF2AF8AB3}" type="pres">
      <dgm:prSet presAssocID="{70F5239D-167F-8941-A4F6-374890353F95}" presName="LevelTwoTextNode" presStyleLbl="node3" presStyleIdx="2" presStyleCnt="3" custScaleX="144653">
        <dgm:presLayoutVars>
          <dgm:chPref val="3"/>
        </dgm:presLayoutVars>
      </dgm:prSet>
      <dgm:spPr/>
    </dgm:pt>
    <dgm:pt modelId="{B4979C8B-0865-6C46-8D4C-EAA0BA14164B}" type="pres">
      <dgm:prSet presAssocID="{70F5239D-167F-8941-A4F6-374890353F95}" presName="level3hierChild" presStyleCnt="0"/>
      <dgm:spPr/>
    </dgm:pt>
  </dgm:ptLst>
  <dgm:cxnLst>
    <dgm:cxn modelId="{191C1402-78AA-6F44-96B5-8ED5D7C9ACCC}" type="presOf" srcId="{70F5239D-167F-8941-A4F6-374890353F95}" destId="{B5A1F9C7-13B1-5E48-9562-121DF2AF8AB3}" srcOrd="0" destOrd="0" presId="urn:microsoft.com/office/officeart/2008/layout/HorizontalMultiLevelHierarchy"/>
    <dgm:cxn modelId="{F4C95F0D-E4B3-894D-8869-BC3336FBA6A4}" srcId="{87620425-990F-B949-902F-37E337C7E943}" destId="{23F7633E-E2FA-E646-A792-5A6068D14D2F}" srcOrd="0" destOrd="0" parTransId="{E7EAE56D-BAFA-FA4C-890F-DF36E8122B8E}" sibTransId="{04DCEDE2-6854-2F4C-A877-6296345ED1E4}"/>
    <dgm:cxn modelId="{54D6980E-3061-144E-BAAD-080CC84663DC}" type="presOf" srcId="{E7EAE56D-BAFA-FA4C-890F-DF36E8122B8E}" destId="{B022474A-24C3-C74D-A2BE-C8F496E9C19E}" srcOrd="1" destOrd="0" presId="urn:microsoft.com/office/officeart/2008/layout/HorizontalMultiLevelHierarchy"/>
    <dgm:cxn modelId="{EC806A22-2B8B-8142-8AB2-CA6FD407D7AD}" type="presOf" srcId="{73E9A1C4-987D-784D-A6C8-4CA538AB8F0C}" destId="{573F788A-5A0B-B942-BC3C-BFB8C7F95AB7}" srcOrd="1" destOrd="0" presId="urn:microsoft.com/office/officeart/2008/layout/HorizontalMultiLevelHierarchy"/>
    <dgm:cxn modelId="{24F22323-5A7F-2D49-9DD2-A9FF68612A2E}" srcId="{4AC73D6B-06B1-1E46-93C6-81DA97EB2784}" destId="{87620425-990F-B949-902F-37E337C7E943}" srcOrd="0" destOrd="0" parTransId="{BDA37AB5-2EBF-C14D-8C8B-206DC0C2B57E}" sibTransId="{3A0FE2F5-2602-6042-98B7-9D3CEB42B0E6}"/>
    <dgm:cxn modelId="{F4B61A2A-E18D-ED4B-A26A-E1692768DB1C}" type="presOf" srcId="{4AC73D6B-06B1-1E46-93C6-81DA97EB2784}" destId="{D540251B-2FC3-4A44-846E-12C80EE2E6A8}" srcOrd="0" destOrd="0" presId="urn:microsoft.com/office/officeart/2008/layout/HorizontalMultiLevelHierarchy"/>
    <dgm:cxn modelId="{954C312E-E7FC-374D-9116-31691875E3DD}" type="presOf" srcId="{A870F987-5AD0-2143-91DE-54574217606D}" destId="{67FD9D5F-7CBC-9142-A038-F21B69E22E23}" srcOrd="1" destOrd="0" presId="urn:microsoft.com/office/officeart/2008/layout/HorizontalMultiLevelHierarchy"/>
    <dgm:cxn modelId="{3141D92E-AB05-C744-9BD4-2F3934FF9ECC}" type="presOf" srcId="{A870F987-5AD0-2143-91DE-54574217606D}" destId="{63D9C1E0-3436-B947-BD02-1CD389ACB992}" srcOrd="0" destOrd="0" presId="urn:microsoft.com/office/officeart/2008/layout/HorizontalMultiLevelHierarchy"/>
    <dgm:cxn modelId="{9EE5A730-ABA4-FD4D-AC0C-545A5FC5FA37}" srcId="{4AC73D6B-06B1-1E46-93C6-81DA97EB2784}" destId="{753118CB-85E3-EC45-938F-ED174431CE8A}" srcOrd="2" destOrd="0" parTransId="{73E9A1C4-987D-784D-A6C8-4CA538AB8F0C}" sibTransId="{66368C94-4FFD-AA45-841D-8C2175EF9078}"/>
    <dgm:cxn modelId="{C386CA3D-1B03-2242-8422-AD562C89DDB9}" type="presOf" srcId="{3FA9F2AC-7578-9444-B67D-17914D1BE1EA}" destId="{43E97CB9-7DEA-784E-8CCC-BF5B1CF06D52}" srcOrd="0" destOrd="0" presId="urn:microsoft.com/office/officeart/2008/layout/HorizontalMultiLevelHierarchy"/>
    <dgm:cxn modelId="{7FCEB041-4F95-A948-BC24-8ED0E37C40C2}" type="presOf" srcId="{50CBB5B4-C589-3545-B34B-10391727BE02}" destId="{1AEDDCDD-6448-E34B-9F02-4622FCA31607}" srcOrd="0" destOrd="0" presId="urn:microsoft.com/office/officeart/2008/layout/HorizontalMultiLevelHierarchy"/>
    <dgm:cxn modelId="{1036B64A-A0A6-2540-ACCC-5D32615BB49D}" type="presOf" srcId="{23F7633E-E2FA-E646-A792-5A6068D14D2F}" destId="{9BC44F80-7B62-794B-9AAD-2D4EEFFBAA0F}" srcOrd="0" destOrd="0" presId="urn:microsoft.com/office/officeart/2008/layout/HorizontalMultiLevelHierarchy"/>
    <dgm:cxn modelId="{F7DB344F-3440-0B41-B566-92FC844FC346}" type="presOf" srcId="{753118CB-85E3-EC45-938F-ED174431CE8A}" destId="{34486D9C-E7F3-0C40-8309-508092E0058F}" srcOrd="0" destOrd="0" presId="urn:microsoft.com/office/officeart/2008/layout/HorizontalMultiLevelHierarchy"/>
    <dgm:cxn modelId="{19AC1B5E-C320-5343-A484-3205F0DBCF54}" type="presOf" srcId="{BDA37AB5-2EBF-C14D-8C8B-206DC0C2B57E}" destId="{D46C3023-87BD-C248-B6DE-2D3E65781A4B}" srcOrd="1" destOrd="0" presId="urn:microsoft.com/office/officeart/2008/layout/HorizontalMultiLevelHierarchy"/>
    <dgm:cxn modelId="{FFF03671-D765-4541-BB06-7422BC8F5979}" srcId="{285581C8-B050-054C-AB3F-B3644B94AB22}" destId="{4AC73D6B-06B1-1E46-93C6-81DA97EB2784}" srcOrd="0" destOrd="0" parTransId="{DBE0593A-21EB-E849-80A6-3616EF10EF56}" sibTransId="{9D7C8427-3014-104A-AF25-EB32E5A3DAE4}"/>
    <dgm:cxn modelId="{9BF3197E-08D7-3040-909D-24667B3884B7}" srcId="{59FD31E9-0232-FA48-B3E4-0FBCDA7952C3}" destId="{840E9768-CC8F-A34B-B9B2-D1C91A4DC76D}" srcOrd="0" destOrd="0" parTransId="{3FA9F2AC-7578-9444-B67D-17914D1BE1EA}" sibTransId="{52605C47-BD84-1A44-8698-CCBA694EA8BE}"/>
    <dgm:cxn modelId="{477A5A87-22DD-494C-A50E-39AE48E24B26}" type="presOf" srcId="{73E9A1C4-987D-784D-A6C8-4CA538AB8F0C}" destId="{623F9688-1F26-4245-87F4-181F4246E9DA}" srcOrd="0" destOrd="0" presId="urn:microsoft.com/office/officeart/2008/layout/HorizontalMultiLevelHierarchy"/>
    <dgm:cxn modelId="{D6469F88-08F4-534B-B88B-E13F5B876380}" type="presOf" srcId="{E7EAE56D-BAFA-FA4C-890F-DF36E8122B8E}" destId="{3E698877-D438-7F48-AF5F-184282A12C08}" srcOrd="0" destOrd="0" presId="urn:microsoft.com/office/officeart/2008/layout/HorizontalMultiLevelHierarchy"/>
    <dgm:cxn modelId="{F2881A89-B571-BB4A-AA62-A0BA02C3CCA5}" type="presOf" srcId="{285581C8-B050-054C-AB3F-B3644B94AB22}" destId="{8441C30B-35AC-634B-85BC-636D2BAD5BE0}" srcOrd="0" destOrd="0" presId="urn:microsoft.com/office/officeart/2008/layout/HorizontalMultiLevelHierarchy"/>
    <dgm:cxn modelId="{9756C58D-3892-6042-8558-B045DE7756C9}" type="presOf" srcId="{50CBB5B4-C589-3545-B34B-10391727BE02}" destId="{68FCA052-F4AF-2049-98CA-F84D403A6780}" srcOrd="1" destOrd="0" presId="urn:microsoft.com/office/officeart/2008/layout/HorizontalMultiLevelHierarchy"/>
    <dgm:cxn modelId="{B46D1492-358A-1642-B1A4-3D631548BE50}" srcId="{4AC73D6B-06B1-1E46-93C6-81DA97EB2784}" destId="{59FD31E9-0232-FA48-B3E4-0FBCDA7952C3}" srcOrd="1" destOrd="0" parTransId="{A870F987-5AD0-2143-91DE-54574217606D}" sibTransId="{8FFE376F-6009-984C-8AFD-629F9F617500}"/>
    <dgm:cxn modelId="{D7011FAB-0973-4244-976F-D736DB92C3D3}" type="presOf" srcId="{59FD31E9-0232-FA48-B3E4-0FBCDA7952C3}" destId="{EF714439-EAC1-CC47-BB12-0E3E287CC8E3}" srcOrd="0" destOrd="0" presId="urn:microsoft.com/office/officeart/2008/layout/HorizontalMultiLevelHierarchy"/>
    <dgm:cxn modelId="{033007B5-86B1-3744-8C2D-5F6F1055CE42}" type="presOf" srcId="{3FA9F2AC-7578-9444-B67D-17914D1BE1EA}" destId="{186CFCC4-05E5-5144-BA84-727DE94A952C}" srcOrd="1" destOrd="0" presId="urn:microsoft.com/office/officeart/2008/layout/HorizontalMultiLevelHierarchy"/>
    <dgm:cxn modelId="{A4DFECD0-33C9-6E49-958B-58D826A0CBA4}" type="presOf" srcId="{840E9768-CC8F-A34B-B9B2-D1C91A4DC76D}" destId="{73556635-9327-A04E-BBE1-462D5E6007BE}" srcOrd="0" destOrd="0" presId="urn:microsoft.com/office/officeart/2008/layout/HorizontalMultiLevelHierarchy"/>
    <dgm:cxn modelId="{D0F144D8-052F-4648-9A05-F7D82B732DEE}" srcId="{753118CB-85E3-EC45-938F-ED174431CE8A}" destId="{70F5239D-167F-8941-A4F6-374890353F95}" srcOrd="0" destOrd="0" parTransId="{50CBB5B4-C589-3545-B34B-10391727BE02}" sibTransId="{76BB2287-B79B-2B43-9BE7-8A338ADBB52C}"/>
    <dgm:cxn modelId="{0AB603F2-B77F-5645-948C-F73ECC96FDEF}" type="presOf" srcId="{BDA37AB5-2EBF-C14D-8C8B-206DC0C2B57E}" destId="{C8A11A08-353C-D948-95DA-594FB8B521E1}" srcOrd="0" destOrd="0" presId="urn:microsoft.com/office/officeart/2008/layout/HorizontalMultiLevelHierarchy"/>
    <dgm:cxn modelId="{B4B859FE-66D9-6D42-B4F6-7788BBF8E8A4}" type="presOf" srcId="{87620425-990F-B949-902F-37E337C7E943}" destId="{203291A2-C709-7C4A-8FF5-37FF185BD584}" srcOrd="0" destOrd="0" presId="urn:microsoft.com/office/officeart/2008/layout/HorizontalMultiLevelHierarchy"/>
    <dgm:cxn modelId="{619D6A9D-6C91-614A-9665-C3737F85016F}" type="presParOf" srcId="{8441C30B-35AC-634B-85BC-636D2BAD5BE0}" destId="{FD7024D3-1281-A540-A01F-9C4259C5154B}" srcOrd="0" destOrd="0" presId="urn:microsoft.com/office/officeart/2008/layout/HorizontalMultiLevelHierarchy"/>
    <dgm:cxn modelId="{EC41C343-89FA-E741-9D32-948C6015AEEE}" type="presParOf" srcId="{FD7024D3-1281-A540-A01F-9C4259C5154B}" destId="{D540251B-2FC3-4A44-846E-12C80EE2E6A8}" srcOrd="0" destOrd="0" presId="urn:microsoft.com/office/officeart/2008/layout/HorizontalMultiLevelHierarchy"/>
    <dgm:cxn modelId="{FB321E4D-39BE-2045-A32C-B611E146E7B0}" type="presParOf" srcId="{FD7024D3-1281-A540-A01F-9C4259C5154B}" destId="{0A29718D-C6D9-6142-9CFD-CBB1B53718FA}" srcOrd="1" destOrd="0" presId="urn:microsoft.com/office/officeart/2008/layout/HorizontalMultiLevelHierarchy"/>
    <dgm:cxn modelId="{B8E69F01-9A49-614C-9874-71975AF3BDB1}" type="presParOf" srcId="{0A29718D-C6D9-6142-9CFD-CBB1B53718FA}" destId="{C8A11A08-353C-D948-95DA-594FB8B521E1}" srcOrd="0" destOrd="0" presId="urn:microsoft.com/office/officeart/2008/layout/HorizontalMultiLevelHierarchy"/>
    <dgm:cxn modelId="{C7DBE71D-8BBA-0F4D-91BA-0E2F3B76E890}" type="presParOf" srcId="{C8A11A08-353C-D948-95DA-594FB8B521E1}" destId="{D46C3023-87BD-C248-B6DE-2D3E65781A4B}" srcOrd="0" destOrd="0" presId="urn:microsoft.com/office/officeart/2008/layout/HorizontalMultiLevelHierarchy"/>
    <dgm:cxn modelId="{0261BB1B-9038-8D40-9334-D2EC86740B5B}" type="presParOf" srcId="{0A29718D-C6D9-6142-9CFD-CBB1B53718FA}" destId="{EAD929AD-28F5-2244-94D2-0FF25A9BC1C4}" srcOrd="1" destOrd="0" presId="urn:microsoft.com/office/officeart/2008/layout/HorizontalMultiLevelHierarchy"/>
    <dgm:cxn modelId="{4484DBD2-6E54-AA43-9A10-699A3396F647}" type="presParOf" srcId="{EAD929AD-28F5-2244-94D2-0FF25A9BC1C4}" destId="{203291A2-C709-7C4A-8FF5-37FF185BD584}" srcOrd="0" destOrd="0" presId="urn:microsoft.com/office/officeart/2008/layout/HorizontalMultiLevelHierarchy"/>
    <dgm:cxn modelId="{39FD102A-C82B-5F41-BED4-5AA6474F7EB4}" type="presParOf" srcId="{EAD929AD-28F5-2244-94D2-0FF25A9BC1C4}" destId="{C423DC2C-3221-BC43-8132-FFD0007925EE}" srcOrd="1" destOrd="0" presId="urn:microsoft.com/office/officeart/2008/layout/HorizontalMultiLevelHierarchy"/>
    <dgm:cxn modelId="{89AF23D7-64E7-4F42-B88D-2E4155B66877}" type="presParOf" srcId="{C423DC2C-3221-BC43-8132-FFD0007925EE}" destId="{3E698877-D438-7F48-AF5F-184282A12C08}" srcOrd="0" destOrd="0" presId="urn:microsoft.com/office/officeart/2008/layout/HorizontalMultiLevelHierarchy"/>
    <dgm:cxn modelId="{0F56B9ED-0DB8-1645-B6A6-FDBD8F23D4F7}" type="presParOf" srcId="{3E698877-D438-7F48-AF5F-184282A12C08}" destId="{B022474A-24C3-C74D-A2BE-C8F496E9C19E}" srcOrd="0" destOrd="0" presId="urn:microsoft.com/office/officeart/2008/layout/HorizontalMultiLevelHierarchy"/>
    <dgm:cxn modelId="{EE349114-231D-9B4E-B5AA-38E99ACE92E6}" type="presParOf" srcId="{C423DC2C-3221-BC43-8132-FFD0007925EE}" destId="{0538FDE9-4B18-9C47-A73B-FBE178C65D81}" srcOrd="1" destOrd="0" presId="urn:microsoft.com/office/officeart/2008/layout/HorizontalMultiLevelHierarchy"/>
    <dgm:cxn modelId="{AE9D72B5-363C-D544-89A4-F2436C293E6A}" type="presParOf" srcId="{0538FDE9-4B18-9C47-A73B-FBE178C65D81}" destId="{9BC44F80-7B62-794B-9AAD-2D4EEFFBAA0F}" srcOrd="0" destOrd="0" presId="urn:microsoft.com/office/officeart/2008/layout/HorizontalMultiLevelHierarchy"/>
    <dgm:cxn modelId="{D68D8B97-C5F3-DC47-A05C-02CF9A578348}" type="presParOf" srcId="{0538FDE9-4B18-9C47-A73B-FBE178C65D81}" destId="{7FBC05FF-CEA3-3640-9A7E-EB9F009F60D3}" srcOrd="1" destOrd="0" presId="urn:microsoft.com/office/officeart/2008/layout/HorizontalMultiLevelHierarchy"/>
    <dgm:cxn modelId="{8448F3A6-4E02-B44F-B6AA-D9753558C55E}" type="presParOf" srcId="{0A29718D-C6D9-6142-9CFD-CBB1B53718FA}" destId="{63D9C1E0-3436-B947-BD02-1CD389ACB992}" srcOrd="2" destOrd="0" presId="urn:microsoft.com/office/officeart/2008/layout/HorizontalMultiLevelHierarchy"/>
    <dgm:cxn modelId="{A5D4646E-3889-2D42-9AD6-E9EA9E7237A4}" type="presParOf" srcId="{63D9C1E0-3436-B947-BD02-1CD389ACB992}" destId="{67FD9D5F-7CBC-9142-A038-F21B69E22E23}" srcOrd="0" destOrd="0" presId="urn:microsoft.com/office/officeart/2008/layout/HorizontalMultiLevelHierarchy"/>
    <dgm:cxn modelId="{3022ADEB-7DFA-9A42-B394-FB48D147B708}" type="presParOf" srcId="{0A29718D-C6D9-6142-9CFD-CBB1B53718FA}" destId="{F1B7AAD4-26C3-FF49-8CBE-8A3D1DF49C83}" srcOrd="3" destOrd="0" presId="urn:microsoft.com/office/officeart/2008/layout/HorizontalMultiLevelHierarchy"/>
    <dgm:cxn modelId="{84EEAB13-1712-5842-85AE-82507EBF5000}" type="presParOf" srcId="{F1B7AAD4-26C3-FF49-8CBE-8A3D1DF49C83}" destId="{EF714439-EAC1-CC47-BB12-0E3E287CC8E3}" srcOrd="0" destOrd="0" presId="urn:microsoft.com/office/officeart/2008/layout/HorizontalMultiLevelHierarchy"/>
    <dgm:cxn modelId="{E3F9A8AD-F504-F044-80AD-EE9BE570CC38}" type="presParOf" srcId="{F1B7AAD4-26C3-FF49-8CBE-8A3D1DF49C83}" destId="{3FE54043-6519-954C-95A0-639960696440}" srcOrd="1" destOrd="0" presId="urn:microsoft.com/office/officeart/2008/layout/HorizontalMultiLevelHierarchy"/>
    <dgm:cxn modelId="{7147CAE7-D9B0-BC4C-B331-53158C249FA2}" type="presParOf" srcId="{3FE54043-6519-954C-95A0-639960696440}" destId="{43E97CB9-7DEA-784E-8CCC-BF5B1CF06D52}" srcOrd="0" destOrd="0" presId="urn:microsoft.com/office/officeart/2008/layout/HorizontalMultiLevelHierarchy"/>
    <dgm:cxn modelId="{D68BACE8-B341-B449-9AC6-27AB6C7FDF96}" type="presParOf" srcId="{43E97CB9-7DEA-784E-8CCC-BF5B1CF06D52}" destId="{186CFCC4-05E5-5144-BA84-727DE94A952C}" srcOrd="0" destOrd="0" presId="urn:microsoft.com/office/officeart/2008/layout/HorizontalMultiLevelHierarchy"/>
    <dgm:cxn modelId="{7FA630E6-8449-624A-9AE5-557910340F91}" type="presParOf" srcId="{3FE54043-6519-954C-95A0-639960696440}" destId="{89C9DD50-90B7-3545-9485-39083C06002C}" srcOrd="1" destOrd="0" presId="urn:microsoft.com/office/officeart/2008/layout/HorizontalMultiLevelHierarchy"/>
    <dgm:cxn modelId="{58A37421-5E47-8E45-8D7E-5B14F46FB356}" type="presParOf" srcId="{89C9DD50-90B7-3545-9485-39083C06002C}" destId="{73556635-9327-A04E-BBE1-462D5E6007BE}" srcOrd="0" destOrd="0" presId="urn:microsoft.com/office/officeart/2008/layout/HorizontalMultiLevelHierarchy"/>
    <dgm:cxn modelId="{20660D0C-F62A-5F41-A885-1D92B37DD142}" type="presParOf" srcId="{89C9DD50-90B7-3545-9485-39083C06002C}" destId="{27251112-30ED-6645-80D2-40C23407D85C}" srcOrd="1" destOrd="0" presId="urn:microsoft.com/office/officeart/2008/layout/HorizontalMultiLevelHierarchy"/>
    <dgm:cxn modelId="{F1D3B977-9852-A947-A808-3633354A66A0}" type="presParOf" srcId="{0A29718D-C6D9-6142-9CFD-CBB1B53718FA}" destId="{623F9688-1F26-4245-87F4-181F4246E9DA}" srcOrd="4" destOrd="0" presId="urn:microsoft.com/office/officeart/2008/layout/HorizontalMultiLevelHierarchy"/>
    <dgm:cxn modelId="{673BF6A1-E066-4341-A825-BEE81B10D116}" type="presParOf" srcId="{623F9688-1F26-4245-87F4-181F4246E9DA}" destId="{573F788A-5A0B-B942-BC3C-BFB8C7F95AB7}" srcOrd="0" destOrd="0" presId="urn:microsoft.com/office/officeart/2008/layout/HorizontalMultiLevelHierarchy"/>
    <dgm:cxn modelId="{095DE36F-9754-264A-83C1-7DEA1DEE6466}" type="presParOf" srcId="{0A29718D-C6D9-6142-9CFD-CBB1B53718FA}" destId="{0D5DD874-383E-A946-B750-12636417DF4A}" srcOrd="5" destOrd="0" presId="urn:microsoft.com/office/officeart/2008/layout/HorizontalMultiLevelHierarchy"/>
    <dgm:cxn modelId="{7A14F1C5-54CA-DF4B-9714-4834FF0E6F4C}" type="presParOf" srcId="{0D5DD874-383E-A946-B750-12636417DF4A}" destId="{34486D9C-E7F3-0C40-8309-508092E0058F}" srcOrd="0" destOrd="0" presId="urn:microsoft.com/office/officeart/2008/layout/HorizontalMultiLevelHierarchy"/>
    <dgm:cxn modelId="{4EB325B9-00DA-8F49-B1C1-E27C4DB45AB4}" type="presParOf" srcId="{0D5DD874-383E-A946-B750-12636417DF4A}" destId="{D24CDA82-BF18-0C4B-A135-8FDA031220C0}" srcOrd="1" destOrd="0" presId="urn:microsoft.com/office/officeart/2008/layout/HorizontalMultiLevelHierarchy"/>
    <dgm:cxn modelId="{67F32BD0-C06E-3249-BD35-7B99310C3E78}" type="presParOf" srcId="{D24CDA82-BF18-0C4B-A135-8FDA031220C0}" destId="{1AEDDCDD-6448-E34B-9F02-4622FCA31607}" srcOrd="0" destOrd="0" presId="urn:microsoft.com/office/officeart/2008/layout/HorizontalMultiLevelHierarchy"/>
    <dgm:cxn modelId="{1DC37B04-BA47-2143-BE3E-44FA1B7C3AEF}" type="presParOf" srcId="{1AEDDCDD-6448-E34B-9F02-4622FCA31607}" destId="{68FCA052-F4AF-2049-98CA-F84D403A6780}" srcOrd="0" destOrd="0" presId="urn:microsoft.com/office/officeart/2008/layout/HorizontalMultiLevelHierarchy"/>
    <dgm:cxn modelId="{0968DA7F-F22A-1346-B63F-E34BB7C2C5DD}" type="presParOf" srcId="{D24CDA82-BF18-0C4B-A135-8FDA031220C0}" destId="{474BEAF5-1426-3E48-AAA3-0E83FB605930}" srcOrd="1" destOrd="0" presId="urn:microsoft.com/office/officeart/2008/layout/HorizontalMultiLevelHierarchy"/>
    <dgm:cxn modelId="{A0A77ACA-28B0-F346-8195-149D1A91962C}" type="presParOf" srcId="{474BEAF5-1426-3E48-AAA3-0E83FB605930}" destId="{B5A1F9C7-13B1-5E48-9562-121DF2AF8AB3}" srcOrd="0" destOrd="0" presId="urn:microsoft.com/office/officeart/2008/layout/HorizontalMultiLevelHierarchy"/>
    <dgm:cxn modelId="{B733D337-3264-684D-9858-4F9E6D0169C9}" type="presParOf" srcId="{474BEAF5-1426-3E48-AAA3-0E83FB605930}" destId="{B4979C8B-0865-6C46-8D4C-EAA0BA14164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6A2DB3-AF30-4943-8B4F-393A9DC254D6}"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2A60240F-F474-4C48-AEEE-74802CD8A3EA}">
      <dgm:prSet phldrT="[Text]" custT="1"/>
      <dgm:spPr/>
      <dgm:t>
        <a:bodyPr/>
        <a:lstStyle/>
        <a:p>
          <a:pPr>
            <a:spcAft>
              <a:spcPts val="600"/>
            </a:spcAft>
          </a:pPr>
          <a:r>
            <a:rPr lang="en-US" sz="4400" b="1" dirty="0">
              <a:solidFill>
                <a:schemeClr val="tx1"/>
              </a:solidFill>
            </a:rPr>
            <a:t>SWOT</a:t>
          </a:r>
        </a:p>
        <a:p>
          <a:pPr>
            <a:spcAft>
              <a:spcPts val="600"/>
            </a:spcAft>
          </a:pPr>
          <a:r>
            <a:rPr lang="en-US" sz="4400" b="1" dirty="0">
              <a:solidFill>
                <a:schemeClr val="tx1"/>
              </a:solidFill>
            </a:rPr>
            <a:t>Analysis</a:t>
          </a:r>
        </a:p>
      </dgm:t>
    </dgm:pt>
    <dgm:pt modelId="{E88C4B71-1AB2-5141-A396-927450230AF0}" type="parTrans" cxnId="{33D04F4D-1D05-AA4A-BB39-F22F991D426B}">
      <dgm:prSet/>
      <dgm:spPr/>
      <dgm:t>
        <a:bodyPr/>
        <a:lstStyle/>
        <a:p>
          <a:endParaRPr lang="en-US"/>
        </a:p>
      </dgm:t>
    </dgm:pt>
    <dgm:pt modelId="{8E5A14DC-C530-DC41-9080-091A966E956E}" type="sibTrans" cxnId="{33D04F4D-1D05-AA4A-BB39-F22F991D426B}">
      <dgm:prSet/>
      <dgm:spPr/>
      <dgm:t>
        <a:bodyPr/>
        <a:lstStyle/>
        <a:p>
          <a:endParaRPr lang="en-US"/>
        </a:p>
      </dgm:t>
    </dgm:pt>
    <dgm:pt modelId="{D50042BF-6D3B-0F4A-8856-005367C55417}">
      <dgm:prSet phldrT="[Text]" custT="1"/>
      <dgm:spPr>
        <a:solidFill>
          <a:srgbClr val="C05CFE"/>
        </a:solidFill>
      </dgm:spPr>
      <dgm:t>
        <a:bodyPr/>
        <a:lstStyle/>
        <a:p>
          <a:pPr algn="ctr">
            <a:spcAft>
              <a:spcPct val="35000"/>
            </a:spcAft>
          </a:pPr>
          <a:endParaRPr lang="en-US" sz="6000" dirty="0"/>
        </a:p>
        <a:p>
          <a:pPr algn="ctr">
            <a:spcAft>
              <a:spcPts val="600"/>
            </a:spcAft>
          </a:pPr>
          <a:r>
            <a:rPr lang="en-US" sz="6000" b="1" dirty="0"/>
            <a:t>Strengths</a:t>
          </a:r>
        </a:p>
        <a:p>
          <a:pPr algn="l">
            <a:spcAft>
              <a:spcPts val="600"/>
            </a:spcAft>
            <a:buFont typeface="Arial" panose="020B0604020202020204" pitchFamily="34" charset="0"/>
            <a:buNone/>
          </a:pPr>
          <a:r>
            <a:rPr lang="en-US" sz="4000" b="0" i="0" dirty="0"/>
            <a:t>-What community resources does our organization have that others do not?</a:t>
          </a:r>
        </a:p>
        <a:p>
          <a:pPr algn="l">
            <a:spcAft>
              <a:spcPts val="600"/>
            </a:spcAft>
            <a:buFont typeface="Arial" panose="020B0604020202020204" pitchFamily="34" charset="0"/>
            <a:buChar char="•"/>
          </a:pPr>
          <a:r>
            <a:rPr lang="en-US" sz="4000" b="0" i="0" dirty="0"/>
            <a:t>-What is our U.S.P (Unique Selling      Point) with out community?</a:t>
          </a:r>
        </a:p>
        <a:p>
          <a:pPr algn="l">
            <a:spcAft>
              <a:spcPts val="600"/>
            </a:spcAft>
            <a:buFont typeface="Arial" panose="020B0604020202020204" pitchFamily="34" charset="0"/>
            <a:buChar char="•"/>
          </a:pPr>
          <a:r>
            <a:rPr lang="en-US" sz="4000" b="0" i="0" dirty="0"/>
            <a:t>-What draws the community to our organization?</a:t>
          </a:r>
        </a:p>
      </dgm:t>
    </dgm:pt>
    <dgm:pt modelId="{22756A42-6A90-2742-A0E1-7321C5EAD580}" type="parTrans" cxnId="{3C443E4F-B069-9D49-8826-4F6BF142D017}">
      <dgm:prSet/>
      <dgm:spPr/>
      <dgm:t>
        <a:bodyPr/>
        <a:lstStyle/>
        <a:p>
          <a:endParaRPr lang="en-US"/>
        </a:p>
      </dgm:t>
    </dgm:pt>
    <dgm:pt modelId="{6C2E084E-69C0-A042-B2F0-27DAA2CE6398}" type="sibTrans" cxnId="{3C443E4F-B069-9D49-8826-4F6BF142D017}">
      <dgm:prSet/>
      <dgm:spPr/>
      <dgm:t>
        <a:bodyPr/>
        <a:lstStyle/>
        <a:p>
          <a:endParaRPr lang="en-US"/>
        </a:p>
      </dgm:t>
    </dgm:pt>
    <dgm:pt modelId="{6E19A516-C755-CE4C-B21B-471FF81CD048}">
      <dgm:prSet phldrT="[Text]" custT="1"/>
      <dgm:spPr>
        <a:solidFill>
          <a:srgbClr val="F6B222"/>
        </a:solidFill>
      </dgm:spPr>
      <dgm:t>
        <a:bodyPr/>
        <a:lstStyle/>
        <a:p>
          <a:pPr algn="ctr">
            <a:spcAft>
              <a:spcPct val="35000"/>
            </a:spcAft>
          </a:pPr>
          <a:endParaRPr lang="en-US" sz="5400" b="1" dirty="0"/>
        </a:p>
        <a:p>
          <a:pPr algn="ctr">
            <a:spcAft>
              <a:spcPts val="600"/>
            </a:spcAft>
          </a:pPr>
          <a:r>
            <a:rPr lang="en-US" sz="5400" b="1" dirty="0"/>
            <a:t>Weaknesses</a:t>
          </a:r>
          <a:endParaRPr lang="en-US" sz="800" b="1" dirty="0"/>
        </a:p>
        <a:p>
          <a:pPr algn="l">
            <a:spcAft>
              <a:spcPts val="600"/>
            </a:spcAft>
          </a:pPr>
          <a:r>
            <a:rPr lang="en-US" sz="4000" b="0" i="0" dirty="0"/>
            <a:t>-What is it that our organization doesn’t do so well when it comes to our community?</a:t>
          </a:r>
        </a:p>
        <a:p>
          <a:pPr algn="l">
            <a:spcAft>
              <a:spcPts val="600"/>
            </a:spcAft>
            <a:buFont typeface="Arial" panose="020B0604020202020204" pitchFamily="34" charset="0"/>
            <a:buChar char="•"/>
          </a:pPr>
          <a:r>
            <a:rPr lang="en-US" sz="4000" b="0" i="0" dirty="0"/>
            <a:t>-What weaknesses are evident to our community?</a:t>
          </a:r>
        </a:p>
        <a:p>
          <a:pPr algn="l">
            <a:spcAft>
              <a:spcPts val="600"/>
            </a:spcAft>
            <a:buFont typeface="Arial" panose="020B0604020202020204" pitchFamily="34" charset="0"/>
            <a:buChar char="•"/>
          </a:pPr>
          <a:r>
            <a:rPr lang="en-US" sz="4000" b="0" i="0" dirty="0"/>
            <a:t>-What keeps our community from trusting us?</a:t>
          </a:r>
          <a:endParaRPr lang="en-US" sz="4000" dirty="0"/>
        </a:p>
        <a:p>
          <a:pPr algn="ctr">
            <a:spcAft>
              <a:spcPct val="35000"/>
            </a:spcAft>
          </a:pPr>
          <a:endParaRPr lang="en-US" sz="3000" dirty="0"/>
        </a:p>
      </dgm:t>
    </dgm:pt>
    <dgm:pt modelId="{341373CC-7488-F743-B0E1-5EC60270E8C9}" type="parTrans" cxnId="{B7F52E68-78EB-D74A-8BDB-A10F22D3607D}">
      <dgm:prSet/>
      <dgm:spPr/>
      <dgm:t>
        <a:bodyPr/>
        <a:lstStyle/>
        <a:p>
          <a:endParaRPr lang="en-US"/>
        </a:p>
      </dgm:t>
    </dgm:pt>
    <dgm:pt modelId="{0D0F747A-9409-2843-9201-800FC0951216}" type="sibTrans" cxnId="{B7F52E68-78EB-D74A-8BDB-A10F22D3607D}">
      <dgm:prSet/>
      <dgm:spPr/>
      <dgm:t>
        <a:bodyPr/>
        <a:lstStyle/>
        <a:p>
          <a:endParaRPr lang="en-US"/>
        </a:p>
      </dgm:t>
    </dgm:pt>
    <dgm:pt modelId="{314BBD3F-87A4-7946-B664-D6C85B5D8162}">
      <dgm:prSet phldrT="[Text]" custT="1"/>
      <dgm:spPr/>
      <dgm:t>
        <a:bodyPr/>
        <a:lstStyle/>
        <a:p>
          <a:pPr algn="ctr">
            <a:spcAft>
              <a:spcPts val="600"/>
            </a:spcAft>
          </a:pPr>
          <a:r>
            <a:rPr lang="en-US" sz="5400" b="1" dirty="0"/>
            <a:t>Opportunities</a:t>
          </a:r>
        </a:p>
        <a:p>
          <a:pPr algn="l">
            <a:spcAft>
              <a:spcPts val="600"/>
            </a:spcAft>
          </a:pPr>
          <a:r>
            <a:rPr lang="en-US" sz="4000" b="0" i="0" dirty="0"/>
            <a:t>-What potential opportunities for growth exist within our organization?</a:t>
          </a:r>
        </a:p>
        <a:p>
          <a:pPr algn="l">
            <a:spcAft>
              <a:spcPts val="600"/>
            </a:spcAft>
            <a:buFont typeface="Arial" panose="020B0604020202020204" pitchFamily="34" charset="0"/>
            <a:buChar char="•"/>
          </a:pPr>
          <a:r>
            <a:rPr lang="en-US" sz="4000" b="0" i="0" dirty="0"/>
            <a:t>-Are there any trends our organization can leverage in relation to our community?</a:t>
          </a:r>
        </a:p>
        <a:p>
          <a:pPr algn="l">
            <a:spcAft>
              <a:spcPts val="600"/>
            </a:spcAft>
            <a:buFont typeface="Arial" panose="020B0604020202020204" pitchFamily="34" charset="0"/>
            <a:buChar char="•"/>
          </a:pPr>
          <a:r>
            <a:rPr lang="en-US" sz="4000" b="0" i="0" dirty="0"/>
            <a:t>-Are they any emerging trends that we can take advantage of?</a:t>
          </a:r>
        </a:p>
        <a:p>
          <a:pPr algn="l">
            <a:spcAft>
              <a:spcPct val="35000"/>
            </a:spcAft>
            <a:buFont typeface="Arial" panose="020B0604020202020204" pitchFamily="34" charset="0"/>
            <a:buChar char="•"/>
          </a:pPr>
          <a:endParaRPr lang="en-US" sz="3100" b="0" i="0" dirty="0"/>
        </a:p>
        <a:p>
          <a:pPr algn="l">
            <a:spcAft>
              <a:spcPct val="35000"/>
            </a:spcAft>
            <a:buFont typeface="Arial" panose="020B0604020202020204" pitchFamily="34" charset="0"/>
            <a:buChar char="•"/>
          </a:pPr>
          <a:endParaRPr lang="en-US" sz="3100" b="0" i="0" dirty="0"/>
        </a:p>
        <a:p>
          <a:pPr algn="l">
            <a:spcAft>
              <a:spcPct val="35000"/>
            </a:spcAft>
            <a:buFont typeface="Arial" panose="020B0604020202020204" pitchFamily="34" charset="0"/>
            <a:buChar char="•"/>
          </a:pPr>
          <a:endParaRPr lang="en-US" sz="3100" b="0" i="0" dirty="0"/>
        </a:p>
      </dgm:t>
    </dgm:pt>
    <dgm:pt modelId="{FFCC7D4D-7636-2F4A-85DF-FA99179261ED}" type="parTrans" cxnId="{AD1B6E52-F734-B846-B5C5-D18F846F7644}">
      <dgm:prSet/>
      <dgm:spPr/>
      <dgm:t>
        <a:bodyPr/>
        <a:lstStyle/>
        <a:p>
          <a:endParaRPr lang="en-US"/>
        </a:p>
      </dgm:t>
    </dgm:pt>
    <dgm:pt modelId="{0C1EA929-4F39-CE47-9836-833042E586D4}" type="sibTrans" cxnId="{AD1B6E52-F734-B846-B5C5-D18F846F7644}">
      <dgm:prSet/>
      <dgm:spPr/>
      <dgm:t>
        <a:bodyPr/>
        <a:lstStyle/>
        <a:p>
          <a:endParaRPr lang="en-US"/>
        </a:p>
      </dgm:t>
    </dgm:pt>
    <dgm:pt modelId="{152A7D4E-4357-A445-8437-E2D658570877}">
      <dgm:prSet phldrT="[Text]" custT="1"/>
      <dgm:spPr>
        <a:solidFill>
          <a:srgbClr val="008375"/>
        </a:solidFill>
      </dgm:spPr>
      <dgm:t>
        <a:bodyPr/>
        <a:lstStyle/>
        <a:p>
          <a:pPr algn="ctr">
            <a:spcAft>
              <a:spcPts val="600"/>
            </a:spcAft>
          </a:pPr>
          <a:r>
            <a:rPr lang="en-US" sz="5400" b="1" dirty="0"/>
            <a:t>Threats</a:t>
          </a:r>
        </a:p>
        <a:p>
          <a:pPr algn="l">
            <a:spcAft>
              <a:spcPts val="600"/>
            </a:spcAft>
          </a:pPr>
          <a:r>
            <a:rPr lang="en-US" sz="4000" b="0" i="0" dirty="0"/>
            <a:t>-What are our competitors doing that we are not?</a:t>
          </a:r>
        </a:p>
        <a:p>
          <a:pPr algn="l">
            <a:spcAft>
              <a:spcPts val="600"/>
            </a:spcAft>
            <a:buFont typeface="Arial" panose="020B0604020202020204" pitchFamily="34" charset="0"/>
            <a:buChar char="•"/>
          </a:pPr>
          <a:r>
            <a:rPr lang="en-US" sz="4000" b="0" i="0" dirty="0"/>
            <a:t>-Do any of our weaknesses threaten our organization’s (or our community’s) health?</a:t>
          </a:r>
        </a:p>
        <a:p>
          <a:pPr algn="l">
            <a:spcAft>
              <a:spcPts val="600"/>
            </a:spcAft>
            <a:buFont typeface="Arial" panose="020B0604020202020204" pitchFamily="34" charset="0"/>
            <a:buChar char="•"/>
          </a:pPr>
          <a:r>
            <a:rPr lang="en-US" sz="4000" b="0" i="0" dirty="0"/>
            <a:t>-Are there any societal changes that present a threat to our organization?</a:t>
          </a:r>
        </a:p>
        <a:p>
          <a:pPr algn="l">
            <a:spcAft>
              <a:spcPct val="35000"/>
            </a:spcAft>
            <a:buFont typeface="Arial" panose="020B0604020202020204" pitchFamily="34" charset="0"/>
            <a:buChar char="•"/>
          </a:pPr>
          <a:endParaRPr lang="en-US" sz="3200" b="0" i="0" dirty="0"/>
        </a:p>
        <a:p>
          <a:pPr algn="l">
            <a:spcAft>
              <a:spcPct val="35000"/>
            </a:spcAft>
            <a:buFont typeface="Arial" panose="020B0604020202020204" pitchFamily="34" charset="0"/>
            <a:buChar char="•"/>
          </a:pPr>
          <a:endParaRPr lang="en-US" sz="3200" b="0" i="0" dirty="0"/>
        </a:p>
        <a:p>
          <a:pPr algn="l">
            <a:spcAft>
              <a:spcPct val="35000"/>
            </a:spcAft>
            <a:buFont typeface="Arial" panose="020B0604020202020204" pitchFamily="34" charset="0"/>
            <a:buChar char="•"/>
          </a:pPr>
          <a:endParaRPr lang="en-US" sz="3200" b="0" i="0" dirty="0"/>
        </a:p>
      </dgm:t>
    </dgm:pt>
    <dgm:pt modelId="{28789322-FE47-CD4C-9284-E45802960CE7}" type="parTrans" cxnId="{9CA614D9-D416-444D-9A64-013069BCE244}">
      <dgm:prSet/>
      <dgm:spPr/>
      <dgm:t>
        <a:bodyPr/>
        <a:lstStyle/>
        <a:p>
          <a:endParaRPr lang="en-US"/>
        </a:p>
      </dgm:t>
    </dgm:pt>
    <dgm:pt modelId="{EF3C8A53-5A44-AD49-B080-F559ED634212}" type="sibTrans" cxnId="{9CA614D9-D416-444D-9A64-013069BCE244}">
      <dgm:prSet/>
      <dgm:spPr/>
      <dgm:t>
        <a:bodyPr/>
        <a:lstStyle/>
        <a:p>
          <a:endParaRPr lang="en-US"/>
        </a:p>
      </dgm:t>
    </dgm:pt>
    <dgm:pt modelId="{353904DA-66E7-3641-BFAE-818EEAC78C21}" type="pres">
      <dgm:prSet presAssocID="{646A2DB3-AF30-4943-8B4F-393A9DC254D6}" presName="diagram" presStyleCnt="0">
        <dgm:presLayoutVars>
          <dgm:chMax val="1"/>
          <dgm:dir/>
          <dgm:animLvl val="ctr"/>
          <dgm:resizeHandles val="exact"/>
        </dgm:presLayoutVars>
      </dgm:prSet>
      <dgm:spPr/>
    </dgm:pt>
    <dgm:pt modelId="{6E5AA5AA-9B27-F440-AFB3-3FFF27A35AB0}" type="pres">
      <dgm:prSet presAssocID="{646A2DB3-AF30-4943-8B4F-393A9DC254D6}" presName="matrix" presStyleCnt="0"/>
      <dgm:spPr/>
    </dgm:pt>
    <dgm:pt modelId="{E5C636BF-C285-DD4E-9655-354947FF4D9F}" type="pres">
      <dgm:prSet presAssocID="{646A2DB3-AF30-4943-8B4F-393A9DC254D6}" presName="tile1" presStyleLbl="node1" presStyleIdx="0" presStyleCnt="4"/>
      <dgm:spPr/>
    </dgm:pt>
    <dgm:pt modelId="{31679CEE-C332-D247-852E-0E481CB473CB}" type="pres">
      <dgm:prSet presAssocID="{646A2DB3-AF30-4943-8B4F-393A9DC254D6}" presName="tile1text" presStyleLbl="node1" presStyleIdx="0" presStyleCnt="4">
        <dgm:presLayoutVars>
          <dgm:chMax val="0"/>
          <dgm:chPref val="0"/>
          <dgm:bulletEnabled val="1"/>
        </dgm:presLayoutVars>
      </dgm:prSet>
      <dgm:spPr/>
    </dgm:pt>
    <dgm:pt modelId="{2936A4E3-938C-5F4F-BF4C-AAD41C19C27B}" type="pres">
      <dgm:prSet presAssocID="{646A2DB3-AF30-4943-8B4F-393A9DC254D6}" presName="tile2" presStyleLbl="node1" presStyleIdx="1" presStyleCnt="4"/>
      <dgm:spPr/>
    </dgm:pt>
    <dgm:pt modelId="{B30ABA7F-D549-3B43-8928-88A08A8FF6CD}" type="pres">
      <dgm:prSet presAssocID="{646A2DB3-AF30-4943-8B4F-393A9DC254D6}" presName="tile2text" presStyleLbl="node1" presStyleIdx="1" presStyleCnt="4">
        <dgm:presLayoutVars>
          <dgm:chMax val="0"/>
          <dgm:chPref val="0"/>
          <dgm:bulletEnabled val="1"/>
        </dgm:presLayoutVars>
      </dgm:prSet>
      <dgm:spPr/>
    </dgm:pt>
    <dgm:pt modelId="{E5739042-8984-6A4F-9CF3-2652642A4771}" type="pres">
      <dgm:prSet presAssocID="{646A2DB3-AF30-4943-8B4F-393A9DC254D6}" presName="tile3" presStyleLbl="node1" presStyleIdx="2" presStyleCnt="4"/>
      <dgm:spPr/>
    </dgm:pt>
    <dgm:pt modelId="{428ECEEF-537C-BD47-ADF6-C3CCDA46C626}" type="pres">
      <dgm:prSet presAssocID="{646A2DB3-AF30-4943-8B4F-393A9DC254D6}" presName="tile3text" presStyleLbl="node1" presStyleIdx="2" presStyleCnt="4">
        <dgm:presLayoutVars>
          <dgm:chMax val="0"/>
          <dgm:chPref val="0"/>
          <dgm:bulletEnabled val="1"/>
        </dgm:presLayoutVars>
      </dgm:prSet>
      <dgm:spPr/>
    </dgm:pt>
    <dgm:pt modelId="{82866C1E-F485-C746-A28A-4E1030638976}" type="pres">
      <dgm:prSet presAssocID="{646A2DB3-AF30-4943-8B4F-393A9DC254D6}" presName="tile4" presStyleLbl="node1" presStyleIdx="3" presStyleCnt="4"/>
      <dgm:spPr/>
    </dgm:pt>
    <dgm:pt modelId="{7F69E544-3793-7B45-ADFB-8BA6E7679B6E}" type="pres">
      <dgm:prSet presAssocID="{646A2DB3-AF30-4943-8B4F-393A9DC254D6}" presName="tile4text" presStyleLbl="node1" presStyleIdx="3" presStyleCnt="4">
        <dgm:presLayoutVars>
          <dgm:chMax val="0"/>
          <dgm:chPref val="0"/>
          <dgm:bulletEnabled val="1"/>
        </dgm:presLayoutVars>
      </dgm:prSet>
      <dgm:spPr/>
    </dgm:pt>
    <dgm:pt modelId="{8304C5BF-6B6C-884E-A7F6-E9F89E384B6F}" type="pres">
      <dgm:prSet presAssocID="{646A2DB3-AF30-4943-8B4F-393A9DC254D6}" presName="centerTile" presStyleLbl="fgShp" presStyleIdx="0" presStyleCnt="1" custScaleX="75974" custScaleY="50763">
        <dgm:presLayoutVars>
          <dgm:chMax val="0"/>
          <dgm:chPref val="0"/>
        </dgm:presLayoutVars>
      </dgm:prSet>
      <dgm:spPr/>
    </dgm:pt>
  </dgm:ptLst>
  <dgm:cxnLst>
    <dgm:cxn modelId="{CE365916-C42B-384B-84C4-7F75B9D733DB}" type="presOf" srcId="{D50042BF-6D3B-0F4A-8856-005367C55417}" destId="{31679CEE-C332-D247-852E-0E481CB473CB}" srcOrd="1" destOrd="0" presId="urn:microsoft.com/office/officeart/2005/8/layout/matrix1"/>
    <dgm:cxn modelId="{C7E48B3A-B479-8A40-A951-638405C61B40}" type="presOf" srcId="{D50042BF-6D3B-0F4A-8856-005367C55417}" destId="{E5C636BF-C285-DD4E-9655-354947FF4D9F}" srcOrd="0" destOrd="0" presId="urn:microsoft.com/office/officeart/2005/8/layout/matrix1"/>
    <dgm:cxn modelId="{61A83E3C-E28A-1048-A3F0-4CD270AB03CD}" type="presOf" srcId="{152A7D4E-4357-A445-8437-E2D658570877}" destId="{7F69E544-3793-7B45-ADFB-8BA6E7679B6E}" srcOrd="1" destOrd="0" presId="urn:microsoft.com/office/officeart/2005/8/layout/matrix1"/>
    <dgm:cxn modelId="{F6B89E43-D38F-A447-B850-B89F797919A5}" type="presOf" srcId="{314BBD3F-87A4-7946-B664-D6C85B5D8162}" destId="{E5739042-8984-6A4F-9CF3-2652642A4771}" srcOrd="0" destOrd="0" presId="urn:microsoft.com/office/officeart/2005/8/layout/matrix1"/>
    <dgm:cxn modelId="{33D04F4D-1D05-AA4A-BB39-F22F991D426B}" srcId="{646A2DB3-AF30-4943-8B4F-393A9DC254D6}" destId="{2A60240F-F474-4C48-AEEE-74802CD8A3EA}" srcOrd="0" destOrd="0" parTransId="{E88C4B71-1AB2-5141-A396-927450230AF0}" sibTransId="{8E5A14DC-C530-DC41-9080-091A966E956E}"/>
    <dgm:cxn modelId="{3C443E4F-B069-9D49-8826-4F6BF142D017}" srcId="{2A60240F-F474-4C48-AEEE-74802CD8A3EA}" destId="{D50042BF-6D3B-0F4A-8856-005367C55417}" srcOrd="0" destOrd="0" parTransId="{22756A42-6A90-2742-A0E1-7321C5EAD580}" sibTransId="{6C2E084E-69C0-A042-B2F0-27DAA2CE6398}"/>
    <dgm:cxn modelId="{7F9D1650-77D0-1349-97EB-5040896B89CB}" type="presOf" srcId="{314BBD3F-87A4-7946-B664-D6C85B5D8162}" destId="{428ECEEF-537C-BD47-ADF6-C3CCDA46C626}" srcOrd="1" destOrd="0" presId="urn:microsoft.com/office/officeart/2005/8/layout/matrix1"/>
    <dgm:cxn modelId="{AD1B6E52-F734-B846-B5C5-D18F846F7644}" srcId="{2A60240F-F474-4C48-AEEE-74802CD8A3EA}" destId="{314BBD3F-87A4-7946-B664-D6C85B5D8162}" srcOrd="2" destOrd="0" parTransId="{FFCC7D4D-7636-2F4A-85DF-FA99179261ED}" sibTransId="{0C1EA929-4F39-CE47-9836-833042E586D4}"/>
    <dgm:cxn modelId="{BD64A461-E6D8-A842-B106-DC5F8EE86D2B}" type="presOf" srcId="{2A60240F-F474-4C48-AEEE-74802CD8A3EA}" destId="{8304C5BF-6B6C-884E-A7F6-E9F89E384B6F}" srcOrd="0" destOrd="0" presId="urn:microsoft.com/office/officeart/2005/8/layout/matrix1"/>
    <dgm:cxn modelId="{B7F52E68-78EB-D74A-8BDB-A10F22D3607D}" srcId="{2A60240F-F474-4C48-AEEE-74802CD8A3EA}" destId="{6E19A516-C755-CE4C-B21B-471FF81CD048}" srcOrd="1" destOrd="0" parTransId="{341373CC-7488-F743-B0E1-5EC60270E8C9}" sibTransId="{0D0F747A-9409-2843-9201-800FC0951216}"/>
    <dgm:cxn modelId="{E28E598F-CB52-954D-9B04-2D1CFA80354C}" type="presOf" srcId="{152A7D4E-4357-A445-8437-E2D658570877}" destId="{82866C1E-F485-C746-A28A-4E1030638976}" srcOrd="0" destOrd="0" presId="urn:microsoft.com/office/officeart/2005/8/layout/matrix1"/>
    <dgm:cxn modelId="{6E95FD9E-EF25-6447-A72D-93C74BF86543}" type="presOf" srcId="{646A2DB3-AF30-4943-8B4F-393A9DC254D6}" destId="{353904DA-66E7-3641-BFAE-818EEAC78C21}" srcOrd="0" destOrd="0" presId="urn:microsoft.com/office/officeart/2005/8/layout/matrix1"/>
    <dgm:cxn modelId="{9CA614D9-D416-444D-9A64-013069BCE244}" srcId="{2A60240F-F474-4C48-AEEE-74802CD8A3EA}" destId="{152A7D4E-4357-A445-8437-E2D658570877}" srcOrd="3" destOrd="0" parTransId="{28789322-FE47-CD4C-9284-E45802960CE7}" sibTransId="{EF3C8A53-5A44-AD49-B080-F559ED634212}"/>
    <dgm:cxn modelId="{A6F1B1E4-1E45-EF4D-89AA-5DE27F98230A}" type="presOf" srcId="{6E19A516-C755-CE4C-B21B-471FF81CD048}" destId="{2936A4E3-938C-5F4F-BF4C-AAD41C19C27B}" srcOrd="0" destOrd="0" presId="urn:microsoft.com/office/officeart/2005/8/layout/matrix1"/>
    <dgm:cxn modelId="{095918E8-3300-0146-AB42-71BF86B4D371}" type="presOf" srcId="{6E19A516-C755-CE4C-B21B-471FF81CD048}" destId="{B30ABA7F-D549-3B43-8928-88A08A8FF6CD}" srcOrd="1" destOrd="0" presId="urn:microsoft.com/office/officeart/2005/8/layout/matrix1"/>
    <dgm:cxn modelId="{BE195D90-81BE-0444-9C4B-5DC11187646F}" type="presParOf" srcId="{353904DA-66E7-3641-BFAE-818EEAC78C21}" destId="{6E5AA5AA-9B27-F440-AFB3-3FFF27A35AB0}" srcOrd="0" destOrd="0" presId="urn:microsoft.com/office/officeart/2005/8/layout/matrix1"/>
    <dgm:cxn modelId="{D7255818-7717-4E4B-B5C7-AF9B17BFBC48}" type="presParOf" srcId="{6E5AA5AA-9B27-F440-AFB3-3FFF27A35AB0}" destId="{E5C636BF-C285-DD4E-9655-354947FF4D9F}" srcOrd="0" destOrd="0" presId="urn:microsoft.com/office/officeart/2005/8/layout/matrix1"/>
    <dgm:cxn modelId="{08CDDCB8-2D48-4A41-BA47-A976FB44C77F}" type="presParOf" srcId="{6E5AA5AA-9B27-F440-AFB3-3FFF27A35AB0}" destId="{31679CEE-C332-D247-852E-0E481CB473CB}" srcOrd="1" destOrd="0" presId="urn:microsoft.com/office/officeart/2005/8/layout/matrix1"/>
    <dgm:cxn modelId="{D6A8FADB-81CB-264F-BF4E-5C5E6292EB43}" type="presParOf" srcId="{6E5AA5AA-9B27-F440-AFB3-3FFF27A35AB0}" destId="{2936A4E3-938C-5F4F-BF4C-AAD41C19C27B}" srcOrd="2" destOrd="0" presId="urn:microsoft.com/office/officeart/2005/8/layout/matrix1"/>
    <dgm:cxn modelId="{60862EB6-C8B0-0E4C-B0FE-83227B59B780}" type="presParOf" srcId="{6E5AA5AA-9B27-F440-AFB3-3FFF27A35AB0}" destId="{B30ABA7F-D549-3B43-8928-88A08A8FF6CD}" srcOrd="3" destOrd="0" presId="urn:microsoft.com/office/officeart/2005/8/layout/matrix1"/>
    <dgm:cxn modelId="{8ACB5BC0-80BA-6B42-B1E2-F545D3D9FEFD}" type="presParOf" srcId="{6E5AA5AA-9B27-F440-AFB3-3FFF27A35AB0}" destId="{E5739042-8984-6A4F-9CF3-2652642A4771}" srcOrd="4" destOrd="0" presId="urn:microsoft.com/office/officeart/2005/8/layout/matrix1"/>
    <dgm:cxn modelId="{DA440BE5-3964-BB40-A6E6-3F89EF38226C}" type="presParOf" srcId="{6E5AA5AA-9B27-F440-AFB3-3FFF27A35AB0}" destId="{428ECEEF-537C-BD47-ADF6-C3CCDA46C626}" srcOrd="5" destOrd="0" presId="urn:microsoft.com/office/officeart/2005/8/layout/matrix1"/>
    <dgm:cxn modelId="{59CFF5F5-6BB3-5B4F-B247-FC6F535F1784}" type="presParOf" srcId="{6E5AA5AA-9B27-F440-AFB3-3FFF27A35AB0}" destId="{82866C1E-F485-C746-A28A-4E1030638976}" srcOrd="6" destOrd="0" presId="urn:microsoft.com/office/officeart/2005/8/layout/matrix1"/>
    <dgm:cxn modelId="{0C83C575-30D1-4044-8CC1-6D3279C28485}" type="presParOf" srcId="{6E5AA5AA-9B27-F440-AFB3-3FFF27A35AB0}" destId="{7F69E544-3793-7B45-ADFB-8BA6E7679B6E}" srcOrd="7" destOrd="0" presId="urn:microsoft.com/office/officeart/2005/8/layout/matrix1"/>
    <dgm:cxn modelId="{88F1DA81-2EE6-C44F-8928-A7BFB1C3D2D5}" type="presParOf" srcId="{353904DA-66E7-3641-BFAE-818EEAC78C21}" destId="{8304C5BF-6B6C-884E-A7F6-E9F89E384B6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DD8992-5B33-AD42-A4A2-7B8B2D5DED14}" type="doc">
      <dgm:prSet loTypeId="urn:microsoft.com/office/officeart/2005/8/layout/radial1" loCatId="" qsTypeId="urn:microsoft.com/office/officeart/2005/8/quickstyle/simple1" qsCatId="simple" csTypeId="urn:microsoft.com/office/officeart/2005/8/colors/colorful5" csCatId="colorful" phldr="1"/>
      <dgm:spPr/>
      <dgm:t>
        <a:bodyPr/>
        <a:lstStyle/>
        <a:p>
          <a:endParaRPr lang="en-US"/>
        </a:p>
      </dgm:t>
    </dgm:pt>
    <dgm:pt modelId="{8A82B7C5-AD84-A14E-A2E7-AB51F7695B09}">
      <dgm:prSet phldrT="[Text]"/>
      <dgm:spPr>
        <a:solidFill>
          <a:schemeClr val="accent1"/>
        </a:solidFill>
      </dgm:spPr>
      <dgm:t>
        <a:bodyPr/>
        <a:lstStyle/>
        <a:p>
          <a:r>
            <a:rPr lang="en-US" dirty="0"/>
            <a:t>PEST Analysis</a:t>
          </a:r>
        </a:p>
      </dgm:t>
    </dgm:pt>
    <dgm:pt modelId="{ABE42047-424D-6A45-8A54-C29426CE50AD}" type="parTrans" cxnId="{A60E1ED1-B54F-CB48-9AF0-368EB4E4567A}">
      <dgm:prSet/>
      <dgm:spPr/>
      <dgm:t>
        <a:bodyPr/>
        <a:lstStyle/>
        <a:p>
          <a:endParaRPr lang="en-US"/>
        </a:p>
      </dgm:t>
    </dgm:pt>
    <dgm:pt modelId="{297412FC-7593-5E48-B5A5-A3530FE4A0C0}" type="sibTrans" cxnId="{A60E1ED1-B54F-CB48-9AF0-368EB4E4567A}">
      <dgm:prSet/>
      <dgm:spPr/>
      <dgm:t>
        <a:bodyPr/>
        <a:lstStyle/>
        <a:p>
          <a:endParaRPr lang="en-US"/>
        </a:p>
      </dgm:t>
    </dgm:pt>
    <dgm:pt modelId="{690878A6-57A1-E244-A678-2406AD816E50}">
      <dgm:prSet phldrT="[Text]"/>
      <dgm:spPr>
        <a:solidFill>
          <a:srgbClr val="9437FF"/>
        </a:solidFill>
      </dgm:spPr>
      <dgm:t>
        <a:bodyPr/>
        <a:lstStyle/>
        <a:p>
          <a:r>
            <a:rPr lang="en-US" dirty="0"/>
            <a:t>Political Factors</a:t>
          </a:r>
        </a:p>
      </dgm:t>
    </dgm:pt>
    <dgm:pt modelId="{CDD38F02-4781-C748-A91F-4BB2E8D3E81E}" type="parTrans" cxnId="{1AEAD3FD-08CF-4449-9C9F-1D08AF71DCD7}">
      <dgm:prSet/>
      <dgm:spPr/>
      <dgm:t>
        <a:bodyPr/>
        <a:lstStyle/>
        <a:p>
          <a:endParaRPr lang="en-US"/>
        </a:p>
      </dgm:t>
    </dgm:pt>
    <dgm:pt modelId="{93A3C02C-F5EF-C249-81B1-0D51D2CFF421}" type="sibTrans" cxnId="{1AEAD3FD-08CF-4449-9C9F-1D08AF71DCD7}">
      <dgm:prSet/>
      <dgm:spPr/>
      <dgm:t>
        <a:bodyPr/>
        <a:lstStyle/>
        <a:p>
          <a:endParaRPr lang="en-US"/>
        </a:p>
      </dgm:t>
    </dgm:pt>
    <dgm:pt modelId="{7F3D30F0-04CC-F940-B094-B5A9668FF957}">
      <dgm:prSet phldrT="[Text]"/>
      <dgm:spPr>
        <a:solidFill>
          <a:srgbClr val="FF9300"/>
        </a:solidFill>
      </dgm:spPr>
      <dgm:t>
        <a:bodyPr/>
        <a:lstStyle/>
        <a:p>
          <a:r>
            <a:rPr lang="en-US" dirty="0"/>
            <a:t>Economic Factors</a:t>
          </a:r>
        </a:p>
      </dgm:t>
    </dgm:pt>
    <dgm:pt modelId="{66A020DA-7847-1543-8BFD-B29AD2ADD3B6}" type="parTrans" cxnId="{F35ACE25-6D6C-0D41-8032-A93A55D5A73C}">
      <dgm:prSet/>
      <dgm:spPr/>
      <dgm:t>
        <a:bodyPr/>
        <a:lstStyle/>
        <a:p>
          <a:endParaRPr lang="en-US"/>
        </a:p>
      </dgm:t>
    </dgm:pt>
    <dgm:pt modelId="{5811EF74-6C11-B94B-9C57-043CD30AABF1}" type="sibTrans" cxnId="{F35ACE25-6D6C-0D41-8032-A93A55D5A73C}">
      <dgm:prSet/>
      <dgm:spPr/>
      <dgm:t>
        <a:bodyPr/>
        <a:lstStyle/>
        <a:p>
          <a:endParaRPr lang="en-US"/>
        </a:p>
      </dgm:t>
    </dgm:pt>
    <dgm:pt modelId="{BF264C9A-E600-B242-B9B8-56C9C817314D}">
      <dgm:prSet phldrT="[Text]"/>
      <dgm:spPr>
        <a:solidFill>
          <a:srgbClr val="0EB1A4"/>
        </a:solidFill>
      </dgm:spPr>
      <dgm:t>
        <a:bodyPr/>
        <a:lstStyle/>
        <a:p>
          <a:r>
            <a:rPr lang="en-US" dirty="0"/>
            <a:t>Social Factors</a:t>
          </a:r>
        </a:p>
      </dgm:t>
    </dgm:pt>
    <dgm:pt modelId="{6FAD9B82-294B-EB49-97B8-395C3898AD46}" type="parTrans" cxnId="{9D6640DE-0C52-0745-AC96-B5711AAD1238}">
      <dgm:prSet/>
      <dgm:spPr/>
      <dgm:t>
        <a:bodyPr/>
        <a:lstStyle/>
        <a:p>
          <a:endParaRPr lang="en-US"/>
        </a:p>
      </dgm:t>
    </dgm:pt>
    <dgm:pt modelId="{43BE9C18-F6DF-BB40-9E49-9A24D0DC9A55}" type="sibTrans" cxnId="{9D6640DE-0C52-0745-AC96-B5711AAD1238}">
      <dgm:prSet/>
      <dgm:spPr/>
      <dgm:t>
        <a:bodyPr/>
        <a:lstStyle/>
        <a:p>
          <a:endParaRPr lang="en-US"/>
        </a:p>
      </dgm:t>
    </dgm:pt>
    <dgm:pt modelId="{095AA343-37E4-584A-AF93-C7F6D3EE1306}">
      <dgm:prSet phldrT="[Text]"/>
      <dgm:spPr>
        <a:solidFill>
          <a:schemeClr val="accent6">
            <a:lumMod val="60000"/>
            <a:lumOff val="40000"/>
          </a:schemeClr>
        </a:solidFill>
      </dgm:spPr>
      <dgm:t>
        <a:bodyPr/>
        <a:lstStyle/>
        <a:p>
          <a:r>
            <a:rPr lang="en-US" dirty="0"/>
            <a:t>Technological Factors</a:t>
          </a:r>
        </a:p>
      </dgm:t>
    </dgm:pt>
    <dgm:pt modelId="{E3F1FC41-2C0F-5B4E-ABAC-FD6FE9E5611B}" type="parTrans" cxnId="{518BA764-5749-0F4B-B744-71FDA52FA47D}">
      <dgm:prSet/>
      <dgm:spPr/>
      <dgm:t>
        <a:bodyPr/>
        <a:lstStyle/>
        <a:p>
          <a:endParaRPr lang="en-US"/>
        </a:p>
      </dgm:t>
    </dgm:pt>
    <dgm:pt modelId="{E25AD17F-7C89-AC45-B63C-58BF92924E5D}" type="sibTrans" cxnId="{518BA764-5749-0F4B-B744-71FDA52FA47D}">
      <dgm:prSet/>
      <dgm:spPr/>
      <dgm:t>
        <a:bodyPr/>
        <a:lstStyle/>
        <a:p>
          <a:endParaRPr lang="en-US"/>
        </a:p>
      </dgm:t>
    </dgm:pt>
    <dgm:pt modelId="{A70DD18C-3AB3-D347-B3BA-74377F023883}" type="pres">
      <dgm:prSet presAssocID="{C9DD8992-5B33-AD42-A4A2-7B8B2D5DED14}" presName="cycle" presStyleCnt="0">
        <dgm:presLayoutVars>
          <dgm:chMax val="1"/>
          <dgm:dir/>
          <dgm:animLvl val="ctr"/>
          <dgm:resizeHandles val="exact"/>
        </dgm:presLayoutVars>
      </dgm:prSet>
      <dgm:spPr/>
    </dgm:pt>
    <dgm:pt modelId="{D4B6D15A-48F6-A34C-ADDD-45913D79EAF4}" type="pres">
      <dgm:prSet presAssocID="{8A82B7C5-AD84-A14E-A2E7-AB51F7695B09}" presName="centerShape" presStyleLbl="node0" presStyleIdx="0" presStyleCnt="1" custScaleX="148858" custScaleY="133644"/>
      <dgm:spPr/>
    </dgm:pt>
    <dgm:pt modelId="{1CE2B862-5A3B-AC4F-9CB3-A7CD6065FADB}" type="pres">
      <dgm:prSet presAssocID="{CDD38F02-4781-C748-A91F-4BB2E8D3E81E}" presName="Name9" presStyleLbl="parChTrans1D2" presStyleIdx="0" presStyleCnt="4"/>
      <dgm:spPr/>
    </dgm:pt>
    <dgm:pt modelId="{1AE4FB73-11E6-E64D-B177-1AE5C86EC9E0}" type="pres">
      <dgm:prSet presAssocID="{CDD38F02-4781-C748-A91F-4BB2E8D3E81E}" presName="connTx" presStyleLbl="parChTrans1D2" presStyleIdx="0" presStyleCnt="4"/>
      <dgm:spPr/>
    </dgm:pt>
    <dgm:pt modelId="{B2CC8989-6BEE-7249-8CC2-B988ADB3A527}" type="pres">
      <dgm:prSet presAssocID="{690878A6-57A1-E244-A678-2406AD816E50}" presName="node" presStyleLbl="node1" presStyleIdx="0" presStyleCnt="4" custScaleX="141476">
        <dgm:presLayoutVars>
          <dgm:bulletEnabled val="1"/>
        </dgm:presLayoutVars>
      </dgm:prSet>
      <dgm:spPr/>
    </dgm:pt>
    <dgm:pt modelId="{4075A331-EC02-C440-9071-5E92535BB74B}" type="pres">
      <dgm:prSet presAssocID="{66A020DA-7847-1543-8BFD-B29AD2ADD3B6}" presName="Name9" presStyleLbl="parChTrans1D2" presStyleIdx="1" presStyleCnt="4"/>
      <dgm:spPr/>
    </dgm:pt>
    <dgm:pt modelId="{4895EEAE-9D15-D441-B751-993443504A4E}" type="pres">
      <dgm:prSet presAssocID="{66A020DA-7847-1543-8BFD-B29AD2ADD3B6}" presName="connTx" presStyleLbl="parChTrans1D2" presStyleIdx="1" presStyleCnt="4"/>
      <dgm:spPr/>
    </dgm:pt>
    <dgm:pt modelId="{0C7496A5-88C1-CC48-A666-68A8C1F82E52}" type="pres">
      <dgm:prSet presAssocID="{7F3D30F0-04CC-F940-B094-B5A9668FF957}" presName="node" presStyleLbl="node1" presStyleIdx="1" presStyleCnt="4" custScaleX="141020" custRadScaleRad="117040" custRadScaleInc="3084">
        <dgm:presLayoutVars>
          <dgm:bulletEnabled val="1"/>
        </dgm:presLayoutVars>
      </dgm:prSet>
      <dgm:spPr/>
    </dgm:pt>
    <dgm:pt modelId="{60BA3F87-6955-6346-A29A-880E56D32682}" type="pres">
      <dgm:prSet presAssocID="{6FAD9B82-294B-EB49-97B8-395C3898AD46}" presName="Name9" presStyleLbl="parChTrans1D2" presStyleIdx="2" presStyleCnt="4"/>
      <dgm:spPr/>
    </dgm:pt>
    <dgm:pt modelId="{4460484C-2153-9940-8E8B-101685171356}" type="pres">
      <dgm:prSet presAssocID="{6FAD9B82-294B-EB49-97B8-395C3898AD46}" presName="connTx" presStyleLbl="parChTrans1D2" presStyleIdx="2" presStyleCnt="4"/>
      <dgm:spPr/>
    </dgm:pt>
    <dgm:pt modelId="{CE3DDD11-32C9-A64C-805B-57B2D925933C}" type="pres">
      <dgm:prSet presAssocID="{BF264C9A-E600-B242-B9B8-56C9C817314D}" presName="node" presStyleLbl="node1" presStyleIdx="2" presStyleCnt="4" custScaleX="157075">
        <dgm:presLayoutVars>
          <dgm:bulletEnabled val="1"/>
        </dgm:presLayoutVars>
      </dgm:prSet>
      <dgm:spPr/>
    </dgm:pt>
    <dgm:pt modelId="{02C809DC-D044-814C-872E-FEFE360C73A7}" type="pres">
      <dgm:prSet presAssocID="{E3F1FC41-2C0F-5B4E-ABAC-FD6FE9E5611B}" presName="Name9" presStyleLbl="parChTrans1D2" presStyleIdx="3" presStyleCnt="4"/>
      <dgm:spPr/>
    </dgm:pt>
    <dgm:pt modelId="{22643A28-5573-9344-B01C-2CB6F77B81EE}" type="pres">
      <dgm:prSet presAssocID="{E3F1FC41-2C0F-5B4E-ABAC-FD6FE9E5611B}" presName="connTx" presStyleLbl="parChTrans1D2" presStyleIdx="3" presStyleCnt="4"/>
      <dgm:spPr/>
    </dgm:pt>
    <dgm:pt modelId="{47143E87-A2B1-CE4B-B4D5-A8AAF023C134}" type="pres">
      <dgm:prSet presAssocID="{095AA343-37E4-584A-AF93-C7F6D3EE1306}" presName="node" presStyleLbl="node1" presStyleIdx="3" presStyleCnt="4" custScaleX="146498" custScaleY="122253" custRadScaleRad="128512" custRadScaleInc="-6555">
        <dgm:presLayoutVars>
          <dgm:bulletEnabled val="1"/>
        </dgm:presLayoutVars>
      </dgm:prSet>
      <dgm:spPr/>
    </dgm:pt>
  </dgm:ptLst>
  <dgm:cxnLst>
    <dgm:cxn modelId="{673A9B07-429D-5F48-828E-9778FEDD4C67}" type="presOf" srcId="{C9DD8992-5B33-AD42-A4A2-7B8B2D5DED14}" destId="{A70DD18C-3AB3-D347-B3BA-74377F023883}" srcOrd="0" destOrd="0" presId="urn:microsoft.com/office/officeart/2005/8/layout/radial1"/>
    <dgm:cxn modelId="{C46BCD09-94D5-D74F-9DE1-3B11DEDF8F73}" type="presOf" srcId="{7F3D30F0-04CC-F940-B094-B5A9668FF957}" destId="{0C7496A5-88C1-CC48-A666-68A8C1F82E52}" srcOrd="0" destOrd="0" presId="urn:microsoft.com/office/officeart/2005/8/layout/radial1"/>
    <dgm:cxn modelId="{B6BC780B-9348-534E-94E8-0C0D7695CE4E}" type="presOf" srcId="{6FAD9B82-294B-EB49-97B8-395C3898AD46}" destId="{60BA3F87-6955-6346-A29A-880E56D32682}" srcOrd="0" destOrd="0" presId="urn:microsoft.com/office/officeart/2005/8/layout/radial1"/>
    <dgm:cxn modelId="{F35ACE25-6D6C-0D41-8032-A93A55D5A73C}" srcId="{8A82B7C5-AD84-A14E-A2E7-AB51F7695B09}" destId="{7F3D30F0-04CC-F940-B094-B5A9668FF957}" srcOrd="1" destOrd="0" parTransId="{66A020DA-7847-1543-8BFD-B29AD2ADD3B6}" sibTransId="{5811EF74-6C11-B94B-9C57-043CD30AABF1}"/>
    <dgm:cxn modelId="{3F83242A-310B-194A-AF08-18003716C87C}" type="presOf" srcId="{8A82B7C5-AD84-A14E-A2E7-AB51F7695B09}" destId="{D4B6D15A-48F6-A34C-ADDD-45913D79EAF4}" srcOrd="0" destOrd="0" presId="urn:microsoft.com/office/officeart/2005/8/layout/radial1"/>
    <dgm:cxn modelId="{752BF82A-B4F3-3C4A-9B4A-18C392E959D1}" type="presOf" srcId="{BF264C9A-E600-B242-B9B8-56C9C817314D}" destId="{CE3DDD11-32C9-A64C-805B-57B2D925933C}" srcOrd="0" destOrd="0" presId="urn:microsoft.com/office/officeart/2005/8/layout/radial1"/>
    <dgm:cxn modelId="{5D355033-132C-AF47-ADF9-F439A919E67B}" type="presOf" srcId="{095AA343-37E4-584A-AF93-C7F6D3EE1306}" destId="{47143E87-A2B1-CE4B-B4D5-A8AAF023C134}" srcOrd="0" destOrd="0" presId="urn:microsoft.com/office/officeart/2005/8/layout/radial1"/>
    <dgm:cxn modelId="{27037340-F476-6845-B228-6822A02CAE70}" type="presOf" srcId="{6FAD9B82-294B-EB49-97B8-395C3898AD46}" destId="{4460484C-2153-9940-8E8B-101685171356}" srcOrd="1" destOrd="0" presId="urn:microsoft.com/office/officeart/2005/8/layout/radial1"/>
    <dgm:cxn modelId="{E3C07444-17A3-E046-B9B3-A64CE3294EF9}" type="presOf" srcId="{E3F1FC41-2C0F-5B4E-ABAC-FD6FE9E5611B}" destId="{22643A28-5573-9344-B01C-2CB6F77B81EE}" srcOrd="1" destOrd="0" presId="urn:microsoft.com/office/officeart/2005/8/layout/radial1"/>
    <dgm:cxn modelId="{481EAF4A-2245-E243-81DD-7A5E369E169C}" type="presOf" srcId="{E3F1FC41-2C0F-5B4E-ABAC-FD6FE9E5611B}" destId="{02C809DC-D044-814C-872E-FEFE360C73A7}" srcOrd="0" destOrd="0" presId="urn:microsoft.com/office/officeart/2005/8/layout/radial1"/>
    <dgm:cxn modelId="{518BA764-5749-0F4B-B744-71FDA52FA47D}" srcId="{8A82B7C5-AD84-A14E-A2E7-AB51F7695B09}" destId="{095AA343-37E4-584A-AF93-C7F6D3EE1306}" srcOrd="3" destOrd="0" parTransId="{E3F1FC41-2C0F-5B4E-ABAC-FD6FE9E5611B}" sibTransId="{E25AD17F-7C89-AC45-B63C-58BF92924E5D}"/>
    <dgm:cxn modelId="{B3460467-F38D-5841-B41E-CF24163A1887}" type="presOf" srcId="{66A020DA-7847-1543-8BFD-B29AD2ADD3B6}" destId="{4895EEAE-9D15-D441-B751-993443504A4E}" srcOrd="1" destOrd="0" presId="urn:microsoft.com/office/officeart/2005/8/layout/radial1"/>
    <dgm:cxn modelId="{8E297774-B830-BF45-BBF7-F3AD6A2A857C}" type="presOf" srcId="{690878A6-57A1-E244-A678-2406AD816E50}" destId="{B2CC8989-6BEE-7249-8CC2-B988ADB3A527}" srcOrd="0" destOrd="0" presId="urn:microsoft.com/office/officeart/2005/8/layout/radial1"/>
    <dgm:cxn modelId="{D99901A3-0340-7141-A729-F101C07FC1BA}" type="presOf" srcId="{CDD38F02-4781-C748-A91F-4BB2E8D3E81E}" destId="{1AE4FB73-11E6-E64D-B177-1AE5C86EC9E0}" srcOrd="1" destOrd="0" presId="urn:microsoft.com/office/officeart/2005/8/layout/radial1"/>
    <dgm:cxn modelId="{A60E1ED1-B54F-CB48-9AF0-368EB4E4567A}" srcId="{C9DD8992-5B33-AD42-A4A2-7B8B2D5DED14}" destId="{8A82B7C5-AD84-A14E-A2E7-AB51F7695B09}" srcOrd="0" destOrd="0" parTransId="{ABE42047-424D-6A45-8A54-C29426CE50AD}" sibTransId="{297412FC-7593-5E48-B5A5-A3530FE4A0C0}"/>
    <dgm:cxn modelId="{C8B3F4D6-9EC7-4A46-901C-67CCD1325A44}" type="presOf" srcId="{66A020DA-7847-1543-8BFD-B29AD2ADD3B6}" destId="{4075A331-EC02-C440-9071-5E92535BB74B}" srcOrd="0" destOrd="0" presId="urn:microsoft.com/office/officeart/2005/8/layout/radial1"/>
    <dgm:cxn modelId="{9D6640DE-0C52-0745-AC96-B5711AAD1238}" srcId="{8A82B7C5-AD84-A14E-A2E7-AB51F7695B09}" destId="{BF264C9A-E600-B242-B9B8-56C9C817314D}" srcOrd="2" destOrd="0" parTransId="{6FAD9B82-294B-EB49-97B8-395C3898AD46}" sibTransId="{43BE9C18-F6DF-BB40-9E49-9A24D0DC9A55}"/>
    <dgm:cxn modelId="{054BB3E6-9CD7-3C4D-AC36-FE602A166F4F}" type="presOf" srcId="{CDD38F02-4781-C748-A91F-4BB2E8D3E81E}" destId="{1CE2B862-5A3B-AC4F-9CB3-A7CD6065FADB}" srcOrd="0" destOrd="0" presId="urn:microsoft.com/office/officeart/2005/8/layout/radial1"/>
    <dgm:cxn modelId="{1AEAD3FD-08CF-4449-9C9F-1D08AF71DCD7}" srcId="{8A82B7C5-AD84-A14E-A2E7-AB51F7695B09}" destId="{690878A6-57A1-E244-A678-2406AD816E50}" srcOrd="0" destOrd="0" parTransId="{CDD38F02-4781-C748-A91F-4BB2E8D3E81E}" sibTransId="{93A3C02C-F5EF-C249-81B1-0D51D2CFF421}"/>
    <dgm:cxn modelId="{DF8916C0-857F-6A47-979F-9D437FBACE70}" type="presParOf" srcId="{A70DD18C-3AB3-D347-B3BA-74377F023883}" destId="{D4B6D15A-48F6-A34C-ADDD-45913D79EAF4}" srcOrd="0" destOrd="0" presId="urn:microsoft.com/office/officeart/2005/8/layout/radial1"/>
    <dgm:cxn modelId="{C0E38EE7-B9BF-7045-B3F9-45D1FFD72137}" type="presParOf" srcId="{A70DD18C-3AB3-D347-B3BA-74377F023883}" destId="{1CE2B862-5A3B-AC4F-9CB3-A7CD6065FADB}" srcOrd="1" destOrd="0" presId="urn:microsoft.com/office/officeart/2005/8/layout/radial1"/>
    <dgm:cxn modelId="{EC358C7E-2B5A-454C-92B4-5EDD8D8751B3}" type="presParOf" srcId="{1CE2B862-5A3B-AC4F-9CB3-A7CD6065FADB}" destId="{1AE4FB73-11E6-E64D-B177-1AE5C86EC9E0}" srcOrd="0" destOrd="0" presId="urn:microsoft.com/office/officeart/2005/8/layout/radial1"/>
    <dgm:cxn modelId="{BCF6505C-5CEA-CB43-B612-4B6378BB7A12}" type="presParOf" srcId="{A70DD18C-3AB3-D347-B3BA-74377F023883}" destId="{B2CC8989-6BEE-7249-8CC2-B988ADB3A527}" srcOrd="2" destOrd="0" presId="urn:microsoft.com/office/officeart/2005/8/layout/radial1"/>
    <dgm:cxn modelId="{95132CF3-4454-3D41-A75C-643364A70169}" type="presParOf" srcId="{A70DD18C-3AB3-D347-B3BA-74377F023883}" destId="{4075A331-EC02-C440-9071-5E92535BB74B}" srcOrd="3" destOrd="0" presId="urn:microsoft.com/office/officeart/2005/8/layout/radial1"/>
    <dgm:cxn modelId="{8813C2E7-B660-5740-867D-DC4FBDB0856B}" type="presParOf" srcId="{4075A331-EC02-C440-9071-5E92535BB74B}" destId="{4895EEAE-9D15-D441-B751-993443504A4E}" srcOrd="0" destOrd="0" presId="urn:microsoft.com/office/officeart/2005/8/layout/radial1"/>
    <dgm:cxn modelId="{9C31F8C1-7127-7049-8311-D0325E4324D5}" type="presParOf" srcId="{A70DD18C-3AB3-D347-B3BA-74377F023883}" destId="{0C7496A5-88C1-CC48-A666-68A8C1F82E52}" srcOrd="4" destOrd="0" presId="urn:microsoft.com/office/officeart/2005/8/layout/radial1"/>
    <dgm:cxn modelId="{83E16B4B-83DC-0A44-8C4C-B6AB8C14170B}" type="presParOf" srcId="{A70DD18C-3AB3-D347-B3BA-74377F023883}" destId="{60BA3F87-6955-6346-A29A-880E56D32682}" srcOrd="5" destOrd="0" presId="urn:microsoft.com/office/officeart/2005/8/layout/radial1"/>
    <dgm:cxn modelId="{E0EBA01B-4831-EB47-88DC-7CF1A7E0312C}" type="presParOf" srcId="{60BA3F87-6955-6346-A29A-880E56D32682}" destId="{4460484C-2153-9940-8E8B-101685171356}" srcOrd="0" destOrd="0" presId="urn:microsoft.com/office/officeart/2005/8/layout/radial1"/>
    <dgm:cxn modelId="{40CCFBAB-0320-DE46-A26A-FE831D271B8F}" type="presParOf" srcId="{A70DD18C-3AB3-D347-B3BA-74377F023883}" destId="{CE3DDD11-32C9-A64C-805B-57B2D925933C}" srcOrd="6" destOrd="0" presId="urn:microsoft.com/office/officeart/2005/8/layout/radial1"/>
    <dgm:cxn modelId="{534AE754-6BBD-0741-BD41-9D7703D29142}" type="presParOf" srcId="{A70DD18C-3AB3-D347-B3BA-74377F023883}" destId="{02C809DC-D044-814C-872E-FEFE360C73A7}" srcOrd="7" destOrd="0" presId="urn:microsoft.com/office/officeart/2005/8/layout/radial1"/>
    <dgm:cxn modelId="{066DBF4D-1902-CD49-8820-1CD9ED379CE2}" type="presParOf" srcId="{02C809DC-D044-814C-872E-FEFE360C73A7}" destId="{22643A28-5573-9344-B01C-2CB6F77B81EE}" srcOrd="0" destOrd="0" presId="urn:microsoft.com/office/officeart/2005/8/layout/radial1"/>
    <dgm:cxn modelId="{CFF1485D-EE91-9E46-A75D-4BB459A6C20C}" type="presParOf" srcId="{A70DD18C-3AB3-D347-B3BA-74377F023883}" destId="{47143E87-A2B1-CE4B-B4D5-A8AAF023C13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4BB74C-512F-EA46-918F-FD06C9DC1CE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121CF65-1400-8F43-8D01-6CFE6F802D73}">
      <dgm:prSet phldrT="[Text]"/>
      <dgm:spPr>
        <a:solidFill>
          <a:srgbClr val="7030A0"/>
        </a:solidFill>
      </dgm:spPr>
      <dgm:t>
        <a:bodyPr/>
        <a:lstStyle/>
        <a:p>
          <a:r>
            <a:rPr lang="en-US" dirty="0"/>
            <a:t>Political Factors</a:t>
          </a:r>
        </a:p>
      </dgm:t>
    </dgm:pt>
    <dgm:pt modelId="{D9A59AA8-3E3A-F74E-A06F-C693B3B419F7}" type="parTrans" cxnId="{2A3791D9-3FBE-C94D-B709-13018D21721E}">
      <dgm:prSet/>
      <dgm:spPr/>
      <dgm:t>
        <a:bodyPr/>
        <a:lstStyle/>
        <a:p>
          <a:endParaRPr lang="en-US"/>
        </a:p>
      </dgm:t>
    </dgm:pt>
    <dgm:pt modelId="{84C32917-8A09-9949-BCC0-AF258386452C}" type="sibTrans" cxnId="{2A3791D9-3FBE-C94D-B709-13018D21721E}">
      <dgm:prSet/>
      <dgm:spPr/>
      <dgm:t>
        <a:bodyPr/>
        <a:lstStyle/>
        <a:p>
          <a:endParaRPr lang="en-US"/>
        </a:p>
      </dgm:t>
    </dgm:pt>
    <dgm:pt modelId="{CCD89295-EA2E-8942-8420-50600ABDD91C}">
      <dgm:prSet phldrT="[Text]"/>
      <dgm:spPr>
        <a:solidFill>
          <a:srgbClr val="F7E5FF">
            <a:alpha val="89804"/>
          </a:srgbClr>
        </a:solidFill>
      </dgm:spPr>
      <dgm:t>
        <a:bodyPr/>
        <a:lstStyle/>
        <a:p>
          <a:pPr>
            <a:buFont typeface="Arial" panose="020B0604020202020204" pitchFamily="34" charset="0"/>
            <a:buChar char="•"/>
          </a:pPr>
          <a:r>
            <a:rPr lang="en-US" b="0" i="0" dirty="0"/>
            <a:t>Upcoming local, state, or national elections</a:t>
          </a:r>
          <a:endParaRPr lang="en-US" dirty="0"/>
        </a:p>
      </dgm:t>
    </dgm:pt>
    <dgm:pt modelId="{40950FFD-F7F7-5C46-BAED-EE1B5B78C670}" type="parTrans" cxnId="{1806D264-062E-D245-A4CE-33B3131FCD7D}">
      <dgm:prSet/>
      <dgm:spPr/>
      <dgm:t>
        <a:bodyPr/>
        <a:lstStyle/>
        <a:p>
          <a:endParaRPr lang="en-US"/>
        </a:p>
      </dgm:t>
    </dgm:pt>
    <dgm:pt modelId="{EDA05792-57BE-A545-91AC-ACA36C3F2379}" type="sibTrans" cxnId="{1806D264-062E-D245-A4CE-33B3131FCD7D}">
      <dgm:prSet/>
      <dgm:spPr/>
      <dgm:t>
        <a:bodyPr/>
        <a:lstStyle/>
        <a:p>
          <a:endParaRPr lang="en-US"/>
        </a:p>
      </dgm:t>
    </dgm:pt>
    <dgm:pt modelId="{C38916D3-5BFC-7141-A584-A545B9DDF942}">
      <dgm:prSet phldrT="[Text]"/>
      <dgm:spPr>
        <a:solidFill>
          <a:srgbClr val="FF9300"/>
        </a:solidFill>
      </dgm:spPr>
      <dgm:t>
        <a:bodyPr/>
        <a:lstStyle/>
        <a:p>
          <a:r>
            <a:rPr lang="en-US" dirty="0"/>
            <a:t>Economic Factors</a:t>
          </a:r>
        </a:p>
      </dgm:t>
    </dgm:pt>
    <dgm:pt modelId="{93AB67A3-751B-5547-AAE2-91F9CC873A9F}" type="parTrans" cxnId="{A8B53B85-6E4B-1C4E-BFAC-868D62CEA861}">
      <dgm:prSet/>
      <dgm:spPr/>
      <dgm:t>
        <a:bodyPr/>
        <a:lstStyle/>
        <a:p>
          <a:endParaRPr lang="en-US"/>
        </a:p>
      </dgm:t>
    </dgm:pt>
    <dgm:pt modelId="{8E643213-CD55-F241-AE9A-1EF654EDA017}" type="sibTrans" cxnId="{A8B53B85-6E4B-1C4E-BFAC-868D62CEA861}">
      <dgm:prSet/>
      <dgm:spPr/>
      <dgm:t>
        <a:bodyPr/>
        <a:lstStyle/>
        <a:p>
          <a:endParaRPr lang="en-US"/>
        </a:p>
      </dgm:t>
    </dgm:pt>
    <dgm:pt modelId="{69C224DE-DE0A-6840-A596-1769814445E3}">
      <dgm:prSet phldrT="[Text]"/>
      <dgm:spPr>
        <a:solidFill>
          <a:srgbClr val="FFDB69">
            <a:alpha val="89804"/>
          </a:srgbClr>
        </a:solidFill>
      </dgm:spPr>
      <dgm:t>
        <a:bodyPr/>
        <a:lstStyle/>
        <a:p>
          <a:pPr>
            <a:buFont typeface="Arial" panose="020B0604020202020204" pitchFamily="34" charset="0"/>
            <a:buChar char="•"/>
          </a:pPr>
          <a:r>
            <a:rPr lang="en-US" b="0" i="0" dirty="0"/>
            <a:t>Current economic stability</a:t>
          </a:r>
          <a:endParaRPr lang="en-US" dirty="0"/>
        </a:p>
      </dgm:t>
    </dgm:pt>
    <dgm:pt modelId="{25C8CF43-460A-0D48-A023-700D361AFC09}" type="parTrans" cxnId="{38016838-B79A-254A-AA63-4F3168EC3835}">
      <dgm:prSet/>
      <dgm:spPr/>
      <dgm:t>
        <a:bodyPr/>
        <a:lstStyle/>
        <a:p>
          <a:endParaRPr lang="en-US"/>
        </a:p>
      </dgm:t>
    </dgm:pt>
    <dgm:pt modelId="{D05F73D7-2FD7-DD47-AEC5-762E511FA5E3}" type="sibTrans" cxnId="{38016838-B79A-254A-AA63-4F3168EC3835}">
      <dgm:prSet/>
      <dgm:spPr/>
      <dgm:t>
        <a:bodyPr/>
        <a:lstStyle/>
        <a:p>
          <a:endParaRPr lang="en-US"/>
        </a:p>
      </dgm:t>
    </dgm:pt>
    <dgm:pt modelId="{C9CB232C-D387-C345-8A4B-5BE2C5E3E627}">
      <dgm:prSet phldrT="[Text]"/>
      <dgm:spPr>
        <a:solidFill>
          <a:srgbClr val="0EB1A4"/>
        </a:solidFill>
      </dgm:spPr>
      <dgm:t>
        <a:bodyPr/>
        <a:lstStyle/>
        <a:p>
          <a:r>
            <a:rPr lang="en-US" dirty="0"/>
            <a:t>Social Factors</a:t>
          </a:r>
        </a:p>
      </dgm:t>
    </dgm:pt>
    <dgm:pt modelId="{3E833CC7-51B9-B342-B4B1-D4A06DFB386C}" type="parTrans" cxnId="{C80EB6F5-EC00-D44F-BD99-C03CFF722ABB}">
      <dgm:prSet/>
      <dgm:spPr/>
      <dgm:t>
        <a:bodyPr/>
        <a:lstStyle/>
        <a:p>
          <a:endParaRPr lang="en-US"/>
        </a:p>
      </dgm:t>
    </dgm:pt>
    <dgm:pt modelId="{43E269C3-56CC-B648-B2A5-47F16E34B34A}" type="sibTrans" cxnId="{C80EB6F5-EC00-D44F-BD99-C03CFF722ABB}">
      <dgm:prSet/>
      <dgm:spPr/>
      <dgm:t>
        <a:bodyPr/>
        <a:lstStyle/>
        <a:p>
          <a:endParaRPr lang="en-US"/>
        </a:p>
      </dgm:t>
    </dgm:pt>
    <dgm:pt modelId="{9A160F10-823D-EA47-9222-D2A1313DAAF7}">
      <dgm:prSet phldrT="[Text]"/>
      <dgm:spPr>
        <a:solidFill>
          <a:schemeClr val="accent3">
            <a:lumMod val="20000"/>
            <a:lumOff val="80000"/>
            <a:alpha val="90000"/>
          </a:schemeClr>
        </a:solidFill>
      </dgm:spPr>
      <dgm:t>
        <a:bodyPr/>
        <a:lstStyle/>
        <a:p>
          <a:pPr>
            <a:buFont typeface="Arial" panose="020B0604020202020204" pitchFamily="34" charset="0"/>
            <a:buChar char="•"/>
          </a:pPr>
          <a:r>
            <a:rPr lang="en-US" b="0" i="0" dirty="0"/>
            <a:t>Population growth and demographics</a:t>
          </a:r>
          <a:endParaRPr lang="en-US" dirty="0"/>
        </a:p>
      </dgm:t>
    </dgm:pt>
    <dgm:pt modelId="{A6A8869E-3C49-2C43-8D6F-B51A9D1E63BF}" type="parTrans" cxnId="{F2BB4C38-FAF9-8B49-87CE-BC5D52611E48}">
      <dgm:prSet/>
      <dgm:spPr/>
      <dgm:t>
        <a:bodyPr/>
        <a:lstStyle/>
        <a:p>
          <a:endParaRPr lang="en-US"/>
        </a:p>
      </dgm:t>
    </dgm:pt>
    <dgm:pt modelId="{1084DB44-F433-AE4C-8494-7B05A87D5E84}" type="sibTrans" cxnId="{F2BB4C38-FAF9-8B49-87CE-BC5D52611E48}">
      <dgm:prSet/>
      <dgm:spPr/>
      <dgm:t>
        <a:bodyPr/>
        <a:lstStyle/>
        <a:p>
          <a:endParaRPr lang="en-US"/>
        </a:p>
      </dgm:t>
    </dgm:pt>
    <dgm:pt modelId="{3EEA1458-6DA0-374F-8365-689BBA1683C9}">
      <dgm:prSet phldrT="[Text]"/>
      <dgm:spPr>
        <a:solidFill>
          <a:srgbClr val="FF2F92"/>
        </a:solidFill>
      </dgm:spPr>
      <dgm:t>
        <a:bodyPr/>
        <a:lstStyle/>
        <a:p>
          <a:r>
            <a:rPr lang="en-US" dirty="0"/>
            <a:t>Technological Factors</a:t>
          </a:r>
        </a:p>
      </dgm:t>
    </dgm:pt>
    <dgm:pt modelId="{48A5968B-C8D5-2540-8439-AF877DB01A7F}" type="parTrans" cxnId="{2D0F8993-B8E4-2643-BE63-580758CABAB7}">
      <dgm:prSet/>
      <dgm:spPr/>
      <dgm:t>
        <a:bodyPr/>
        <a:lstStyle/>
        <a:p>
          <a:endParaRPr lang="en-US"/>
        </a:p>
      </dgm:t>
    </dgm:pt>
    <dgm:pt modelId="{5C6672B7-CA8D-1E4F-8D3E-2BC5BCE242FE}" type="sibTrans" cxnId="{2D0F8993-B8E4-2643-BE63-580758CABAB7}">
      <dgm:prSet/>
      <dgm:spPr/>
      <dgm:t>
        <a:bodyPr/>
        <a:lstStyle/>
        <a:p>
          <a:endParaRPr lang="en-US"/>
        </a:p>
      </dgm:t>
    </dgm:pt>
    <dgm:pt modelId="{57462A1A-3320-2C4A-88D6-94BF8585A3CA}">
      <dgm:prSet/>
      <dgm:spPr>
        <a:solidFill>
          <a:srgbClr val="F7E5FF">
            <a:alpha val="89804"/>
          </a:srgbClr>
        </a:solidFill>
      </dgm:spPr>
      <dgm:t>
        <a:bodyPr/>
        <a:lstStyle/>
        <a:p>
          <a:pPr>
            <a:buFont typeface="Arial" panose="020B0604020202020204" pitchFamily="34" charset="0"/>
            <a:buChar char="•"/>
          </a:pPr>
          <a:r>
            <a:rPr lang="en-US" b="0" i="0"/>
            <a:t>Main political candidates and their views on different policies</a:t>
          </a:r>
        </a:p>
      </dgm:t>
    </dgm:pt>
    <dgm:pt modelId="{151D87EF-B791-0940-AD13-E581EE3CE617}" type="parTrans" cxnId="{E30FE27A-0DA2-2E4A-9B7A-4E4E74BAEE26}">
      <dgm:prSet/>
      <dgm:spPr/>
      <dgm:t>
        <a:bodyPr/>
        <a:lstStyle/>
        <a:p>
          <a:endParaRPr lang="en-US"/>
        </a:p>
      </dgm:t>
    </dgm:pt>
    <dgm:pt modelId="{065200DA-6D46-9A44-B9B9-5FDC17C98151}" type="sibTrans" cxnId="{E30FE27A-0DA2-2E4A-9B7A-4E4E74BAEE26}">
      <dgm:prSet/>
      <dgm:spPr/>
      <dgm:t>
        <a:bodyPr/>
        <a:lstStyle/>
        <a:p>
          <a:endParaRPr lang="en-US"/>
        </a:p>
      </dgm:t>
    </dgm:pt>
    <dgm:pt modelId="{31E0FF20-C994-4A4F-9581-ACFA00E73A61}">
      <dgm:prSet/>
      <dgm:spPr>
        <a:solidFill>
          <a:srgbClr val="F7E5FF">
            <a:alpha val="89804"/>
          </a:srgbClr>
        </a:solidFill>
      </dgm:spPr>
      <dgm:t>
        <a:bodyPr/>
        <a:lstStyle/>
        <a:p>
          <a:pPr>
            <a:buFont typeface="Arial" panose="020B0604020202020204" pitchFamily="34" charset="0"/>
            <a:buChar char="•"/>
          </a:pPr>
          <a:r>
            <a:rPr lang="en-US" b="0" i="0" dirty="0"/>
            <a:t>Government regulation of industry or competition</a:t>
          </a:r>
        </a:p>
      </dgm:t>
    </dgm:pt>
    <dgm:pt modelId="{DD30628D-F017-4843-BD4E-339F7BBDF9EB}" type="parTrans" cxnId="{4F55833F-A9ED-654F-AB65-DFFF84350281}">
      <dgm:prSet/>
      <dgm:spPr/>
      <dgm:t>
        <a:bodyPr/>
        <a:lstStyle/>
        <a:p>
          <a:endParaRPr lang="en-US"/>
        </a:p>
      </dgm:t>
    </dgm:pt>
    <dgm:pt modelId="{F1264C09-BF6F-FD4C-BF6F-C898519B1CB1}" type="sibTrans" cxnId="{4F55833F-A9ED-654F-AB65-DFFF84350281}">
      <dgm:prSet/>
      <dgm:spPr/>
      <dgm:t>
        <a:bodyPr/>
        <a:lstStyle/>
        <a:p>
          <a:endParaRPr lang="en-US"/>
        </a:p>
      </dgm:t>
    </dgm:pt>
    <dgm:pt modelId="{24164AEE-F21B-8645-BA37-5C9242CD0888}">
      <dgm:prSet/>
      <dgm:spPr>
        <a:solidFill>
          <a:srgbClr val="FFDB69">
            <a:alpha val="89804"/>
          </a:srgbClr>
        </a:solidFill>
      </dgm:spPr>
      <dgm:t>
        <a:bodyPr/>
        <a:lstStyle/>
        <a:p>
          <a:pPr>
            <a:buFont typeface="Arial" panose="020B0604020202020204" pitchFamily="34" charset="0"/>
            <a:buChar char="•"/>
          </a:pPr>
          <a:r>
            <a:rPr lang="en-US" b="0" i="0"/>
            <a:t>Projected growth and inflation rates</a:t>
          </a:r>
        </a:p>
      </dgm:t>
    </dgm:pt>
    <dgm:pt modelId="{F6EB824A-E2EF-9F4B-BF24-0016EE6265D7}" type="parTrans" cxnId="{9B29328D-22EA-5845-A595-DA93AED84CFA}">
      <dgm:prSet/>
      <dgm:spPr/>
      <dgm:t>
        <a:bodyPr/>
        <a:lstStyle/>
        <a:p>
          <a:endParaRPr lang="en-US"/>
        </a:p>
      </dgm:t>
    </dgm:pt>
    <dgm:pt modelId="{CBA3C711-385E-AE4E-8DA1-B72C25052B29}" type="sibTrans" cxnId="{9B29328D-22EA-5845-A595-DA93AED84CFA}">
      <dgm:prSet/>
      <dgm:spPr/>
      <dgm:t>
        <a:bodyPr/>
        <a:lstStyle/>
        <a:p>
          <a:endParaRPr lang="en-US"/>
        </a:p>
      </dgm:t>
    </dgm:pt>
    <dgm:pt modelId="{5E174AD0-C57F-6843-92F6-46DD5F798959}">
      <dgm:prSet/>
      <dgm:spPr>
        <a:solidFill>
          <a:srgbClr val="FFDB69">
            <a:alpha val="89804"/>
          </a:srgbClr>
        </a:solidFill>
      </dgm:spPr>
      <dgm:t>
        <a:bodyPr/>
        <a:lstStyle/>
        <a:p>
          <a:pPr>
            <a:buFont typeface="Arial" panose="020B0604020202020204" pitchFamily="34" charset="0"/>
            <a:buChar char="•"/>
          </a:pPr>
          <a:r>
            <a:rPr lang="en-US" b="0" i="0"/>
            <a:t>Interest rates</a:t>
          </a:r>
        </a:p>
      </dgm:t>
    </dgm:pt>
    <dgm:pt modelId="{31479DCC-2597-CA4B-9D5A-554C08559F33}" type="parTrans" cxnId="{CB8DF480-ACF3-AF47-94C5-15912A1BF4EA}">
      <dgm:prSet/>
      <dgm:spPr/>
      <dgm:t>
        <a:bodyPr/>
        <a:lstStyle/>
        <a:p>
          <a:endParaRPr lang="en-US"/>
        </a:p>
      </dgm:t>
    </dgm:pt>
    <dgm:pt modelId="{EA24263D-9CA2-454B-9BD2-56BFEF20BBAE}" type="sibTrans" cxnId="{CB8DF480-ACF3-AF47-94C5-15912A1BF4EA}">
      <dgm:prSet/>
      <dgm:spPr/>
      <dgm:t>
        <a:bodyPr/>
        <a:lstStyle/>
        <a:p>
          <a:endParaRPr lang="en-US"/>
        </a:p>
      </dgm:t>
    </dgm:pt>
    <dgm:pt modelId="{9A3B528C-80F9-E047-B7C0-4161BAEC147C}">
      <dgm:prSet/>
      <dgm:spPr>
        <a:solidFill>
          <a:srgbClr val="FFDB69">
            <a:alpha val="89804"/>
          </a:srgbClr>
        </a:solidFill>
      </dgm:spPr>
      <dgm:t>
        <a:bodyPr/>
        <a:lstStyle/>
        <a:p>
          <a:pPr>
            <a:buFont typeface="Arial" panose="020B0604020202020204" pitchFamily="34" charset="0"/>
            <a:buChar char="•"/>
          </a:pPr>
          <a:r>
            <a:rPr lang="en-US" b="0" i="0" dirty="0"/>
            <a:t>Consumer habits and financial stability</a:t>
          </a:r>
        </a:p>
      </dgm:t>
    </dgm:pt>
    <dgm:pt modelId="{9726FF28-3E70-154D-ADD9-5EB25A35F6B2}" type="parTrans" cxnId="{A718FD7C-5FB7-A845-8A82-CDDAAEA93E47}">
      <dgm:prSet/>
      <dgm:spPr/>
      <dgm:t>
        <a:bodyPr/>
        <a:lstStyle/>
        <a:p>
          <a:endParaRPr lang="en-US"/>
        </a:p>
      </dgm:t>
    </dgm:pt>
    <dgm:pt modelId="{F5D8A469-5A1D-BF49-90EE-C2CF2A72F1D1}" type="sibTrans" cxnId="{A718FD7C-5FB7-A845-8A82-CDDAAEA93E47}">
      <dgm:prSet/>
      <dgm:spPr/>
      <dgm:t>
        <a:bodyPr/>
        <a:lstStyle/>
        <a:p>
          <a:endParaRPr lang="en-US"/>
        </a:p>
      </dgm:t>
    </dgm:pt>
    <dgm:pt modelId="{F55363F5-0DA3-9C41-AA77-22995BAAEDE3}">
      <dgm:prSet/>
      <dgm:spPr>
        <a:solidFill>
          <a:srgbClr val="FFDB69">
            <a:alpha val="89804"/>
          </a:srgbClr>
        </a:solidFill>
      </dgm:spPr>
      <dgm:t>
        <a:bodyPr/>
        <a:lstStyle/>
        <a:p>
          <a:pPr>
            <a:buFont typeface="Arial" panose="020B0604020202020204" pitchFamily="34" charset="0"/>
            <a:buChar char="•"/>
          </a:pPr>
          <a:r>
            <a:rPr lang="en-US" b="0" i="0" dirty="0"/>
            <a:t>Unemployment rate and competition for jobs</a:t>
          </a:r>
        </a:p>
      </dgm:t>
    </dgm:pt>
    <dgm:pt modelId="{A70D64C7-A231-4442-913D-BFDFE6CB1700}" type="parTrans" cxnId="{7D73152A-1FB7-D043-8188-5868FAFDCABD}">
      <dgm:prSet/>
      <dgm:spPr/>
      <dgm:t>
        <a:bodyPr/>
        <a:lstStyle/>
        <a:p>
          <a:endParaRPr lang="en-US"/>
        </a:p>
      </dgm:t>
    </dgm:pt>
    <dgm:pt modelId="{A4278258-37A7-714D-A356-5A5C9F9BD9F3}" type="sibTrans" cxnId="{7D73152A-1FB7-D043-8188-5868FAFDCABD}">
      <dgm:prSet/>
      <dgm:spPr/>
      <dgm:t>
        <a:bodyPr/>
        <a:lstStyle/>
        <a:p>
          <a:endParaRPr lang="en-US"/>
        </a:p>
      </dgm:t>
    </dgm:pt>
    <dgm:pt modelId="{618DBFFE-1BE9-E344-8DDB-261651D05DE5}">
      <dgm:prSet/>
      <dgm:spPr>
        <a:solidFill>
          <a:srgbClr val="FFDB69">
            <a:alpha val="89804"/>
          </a:srgbClr>
        </a:solidFill>
      </dgm:spPr>
      <dgm:t>
        <a:bodyPr/>
        <a:lstStyle/>
        <a:p>
          <a:pPr>
            <a:buFont typeface="Arial" panose="020B0604020202020204" pitchFamily="34" charset="0"/>
            <a:buChar char="•"/>
          </a:pPr>
          <a:r>
            <a:rPr lang="en-US" b="0" i="0" dirty="0"/>
            <a:t>Access to credit (personal and business)</a:t>
          </a:r>
        </a:p>
      </dgm:t>
    </dgm:pt>
    <dgm:pt modelId="{DFDF4883-2B80-1745-8CF2-A61465BD3117}" type="parTrans" cxnId="{371B6F3B-5B5D-5A4B-AE56-4FC2975B69F3}">
      <dgm:prSet/>
      <dgm:spPr/>
      <dgm:t>
        <a:bodyPr/>
        <a:lstStyle/>
        <a:p>
          <a:endParaRPr lang="en-US"/>
        </a:p>
      </dgm:t>
    </dgm:pt>
    <dgm:pt modelId="{439D9D4B-D95D-F14E-9545-0A8242B81F6D}" type="sibTrans" cxnId="{371B6F3B-5B5D-5A4B-AE56-4FC2975B69F3}">
      <dgm:prSet/>
      <dgm:spPr/>
      <dgm:t>
        <a:bodyPr/>
        <a:lstStyle/>
        <a:p>
          <a:endParaRPr lang="en-US"/>
        </a:p>
      </dgm:t>
    </dgm:pt>
    <dgm:pt modelId="{040F35AC-1931-3743-A6F3-8FAA07F7D3C7}">
      <dgm:prSet/>
      <dgm:spPr/>
      <dgm:t>
        <a:bodyPr/>
        <a:lstStyle/>
        <a:p>
          <a:pPr>
            <a:buFont typeface="Arial" panose="020B0604020202020204" pitchFamily="34" charset="0"/>
            <a:buChar char="•"/>
          </a:pPr>
          <a:r>
            <a:rPr lang="en-US" b="0" i="0"/>
            <a:t>Generational shifts</a:t>
          </a:r>
        </a:p>
      </dgm:t>
    </dgm:pt>
    <dgm:pt modelId="{8675245F-F9B3-5F4D-A56F-10A1676D5F9A}" type="parTrans" cxnId="{E0D016D9-A38D-E145-8D96-58D99A01FE34}">
      <dgm:prSet/>
      <dgm:spPr/>
      <dgm:t>
        <a:bodyPr/>
        <a:lstStyle/>
        <a:p>
          <a:endParaRPr lang="en-US"/>
        </a:p>
      </dgm:t>
    </dgm:pt>
    <dgm:pt modelId="{9891C1B7-7500-2546-9677-90A46486A135}" type="sibTrans" cxnId="{E0D016D9-A38D-E145-8D96-58D99A01FE34}">
      <dgm:prSet/>
      <dgm:spPr/>
      <dgm:t>
        <a:bodyPr/>
        <a:lstStyle/>
        <a:p>
          <a:endParaRPr lang="en-US"/>
        </a:p>
      </dgm:t>
    </dgm:pt>
    <dgm:pt modelId="{2C2983CE-23CD-CE44-A8AC-4368A89015A7}">
      <dgm:prSet/>
      <dgm:spPr/>
      <dgm:t>
        <a:bodyPr/>
        <a:lstStyle/>
        <a:p>
          <a:pPr>
            <a:buFont typeface="Arial" panose="020B0604020202020204" pitchFamily="34" charset="0"/>
            <a:buChar char="•"/>
          </a:pPr>
          <a:r>
            <a:rPr lang="en-US" b="0" i="0"/>
            <a:t>Consumer habits and values (e.g., focus on product quality or eco-friendliness)</a:t>
          </a:r>
        </a:p>
      </dgm:t>
    </dgm:pt>
    <dgm:pt modelId="{02690CB6-31DE-ED4F-AF23-841091737481}" type="parTrans" cxnId="{3BF65ADD-EAF1-7B40-A45B-5D1E2FD7B10A}">
      <dgm:prSet/>
      <dgm:spPr/>
      <dgm:t>
        <a:bodyPr/>
        <a:lstStyle/>
        <a:p>
          <a:endParaRPr lang="en-US"/>
        </a:p>
      </dgm:t>
    </dgm:pt>
    <dgm:pt modelId="{1B014706-71DE-9342-94F1-339A78C41CB5}" type="sibTrans" cxnId="{3BF65ADD-EAF1-7B40-A45B-5D1E2FD7B10A}">
      <dgm:prSet/>
      <dgm:spPr/>
      <dgm:t>
        <a:bodyPr/>
        <a:lstStyle/>
        <a:p>
          <a:endParaRPr lang="en-US"/>
        </a:p>
      </dgm:t>
    </dgm:pt>
    <dgm:pt modelId="{0092D72E-D468-3B4E-9891-16BBDFA8A1F5}">
      <dgm:prSet/>
      <dgm:spPr/>
      <dgm:t>
        <a:bodyPr/>
        <a:lstStyle/>
        <a:p>
          <a:pPr>
            <a:buFont typeface="Arial" panose="020B0604020202020204" pitchFamily="34" charset="0"/>
            <a:buChar char="•"/>
          </a:pPr>
          <a:r>
            <a:rPr lang="en-US" b="0" i="0"/>
            <a:t>Family size and structure</a:t>
          </a:r>
        </a:p>
      </dgm:t>
    </dgm:pt>
    <dgm:pt modelId="{C35E39E2-E66E-F747-B134-2C7624747422}" type="parTrans" cxnId="{4D603686-B13E-8544-B2B2-1F28E2788831}">
      <dgm:prSet/>
      <dgm:spPr/>
      <dgm:t>
        <a:bodyPr/>
        <a:lstStyle/>
        <a:p>
          <a:endParaRPr lang="en-US"/>
        </a:p>
      </dgm:t>
    </dgm:pt>
    <dgm:pt modelId="{13FFFDF3-169E-2B4A-8819-2F157467DEEB}" type="sibTrans" cxnId="{4D603686-B13E-8544-B2B2-1F28E2788831}">
      <dgm:prSet/>
      <dgm:spPr/>
      <dgm:t>
        <a:bodyPr/>
        <a:lstStyle/>
        <a:p>
          <a:endParaRPr lang="en-US"/>
        </a:p>
      </dgm:t>
    </dgm:pt>
    <dgm:pt modelId="{706675F8-92DC-8144-9FF6-4A37602BD6B0}">
      <dgm:prSet/>
      <dgm:spPr/>
      <dgm:t>
        <a:bodyPr/>
        <a:lstStyle/>
        <a:p>
          <a:pPr>
            <a:buFont typeface="Arial" panose="020B0604020202020204" pitchFamily="34" charset="0"/>
            <a:buChar char="•"/>
          </a:pPr>
          <a:r>
            <a:rPr lang="en-US" b="0" i="0"/>
            <a:t>Consumer lifestyles</a:t>
          </a:r>
        </a:p>
      </dgm:t>
    </dgm:pt>
    <dgm:pt modelId="{420990BD-B692-CE4D-8373-2DB209032445}" type="parTrans" cxnId="{936F9F9B-8056-164D-BA77-B2E44F6216EC}">
      <dgm:prSet/>
      <dgm:spPr/>
      <dgm:t>
        <a:bodyPr/>
        <a:lstStyle/>
        <a:p>
          <a:endParaRPr lang="en-US"/>
        </a:p>
      </dgm:t>
    </dgm:pt>
    <dgm:pt modelId="{0727ACCF-4DA5-124E-8FAA-01E505DB344E}" type="sibTrans" cxnId="{936F9F9B-8056-164D-BA77-B2E44F6216EC}">
      <dgm:prSet/>
      <dgm:spPr/>
      <dgm:t>
        <a:bodyPr/>
        <a:lstStyle/>
        <a:p>
          <a:endParaRPr lang="en-US"/>
        </a:p>
      </dgm:t>
    </dgm:pt>
    <dgm:pt modelId="{0921F02C-E278-5B4A-A672-9F40CF844AC8}">
      <dgm:prSet/>
      <dgm:spPr/>
      <dgm:t>
        <a:bodyPr/>
        <a:lstStyle/>
        <a:p>
          <a:pPr>
            <a:buFont typeface="Arial" panose="020B0604020202020204" pitchFamily="34" charset="0"/>
            <a:buChar char="•"/>
          </a:pPr>
          <a:r>
            <a:rPr lang="en-US" b="0" i="0" dirty="0"/>
            <a:t>Immigration rates</a:t>
          </a:r>
        </a:p>
      </dgm:t>
    </dgm:pt>
    <dgm:pt modelId="{A4CAB99A-B3D8-6A45-B3F0-113A22F23C95}" type="parTrans" cxnId="{E62CA17A-DE58-1B43-9735-C323DE7BFC57}">
      <dgm:prSet/>
      <dgm:spPr/>
      <dgm:t>
        <a:bodyPr/>
        <a:lstStyle/>
        <a:p>
          <a:endParaRPr lang="en-US"/>
        </a:p>
      </dgm:t>
    </dgm:pt>
    <dgm:pt modelId="{C8597607-04D5-9842-91FD-900142C6D9B2}" type="sibTrans" cxnId="{E62CA17A-DE58-1B43-9735-C323DE7BFC57}">
      <dgm:prSet/>
      <dgm:spPr/>
      <dgm:t>
        <a:bodyPr/>
        <a:lstStyle/>
        <a:p>
          <a:endParaRPr lang="en-US"/>
        </a:p>
      </dgm:t>
    </dgm:pt>
    <dgm:pt modelId="{900490AC-3676-2247-8DD0-04B087AE7ADB}">
      <dgm:prSet/>
      <dgm:spPr>
        <a:solidFill>
          <a:schemeClr val="accent6">
            <a:lumMod val="20000"/>
            <a:lumOff val="80000"/>
            <a:alpha val="90000"/>
          </a:schemeClr>
        </a:solidFill>
      </dgm:spPr>
      <dgm:t>
        <a:bodyPr/>
        <a:lstStyle/>
        <a:p>
          <a:pPr>
            <a:buFont typeface="Arial" panose="020B0604020202020204" pitchFamily="34" charset="0"/>
            <a:buChar char="•"/>
          </a:pPr>
          <a:r>
            <a:rPr lang="en-US" b="0" i="0"/>
            <a:t>The organization’s access to new technology</a:t>
          </a:r>
          <a:endParaRPr lang="en-US"/>
        </a:p>
      </dgm:t>
    </dgm:pt>
    <dgm:pt modelId="{5790D93F-2EAB-7A42-8AA3-8F9423748BE5}" type="parTrans" cxnId="{1F36D853-1353-6845-B5FB-56730A8ECF4B}">
      <dgm:prSet/>
      <dgm:spPr/>
      <dgm:t>
        <a:bodyPr/>
        <a:lstStyle/>
        <a:p>
          <a:endParaRPr lang="en-US"/>
        </a:p>
      </dgm:t>
    </dgm:pt>
    <dgm:pt modelId="{F8673BF8-26BD-484F-8E87-CCE42446B120}" type="sibTrans" cxnId="{1F36D853-1353-6845-B5FB-56730A8ECF4B}">
      <dgm:prSet/>
      <dgm:spPr/>
      <dgm:t>
        <a:bodyPr/>
        <a:lstStyle/>
        <a:p>
          <a:endParaRPr lang="en-US"/>
        </a:p>
      </dgm:t>
    </dgm:pt>
    <dgm:pt modelId="{28E73974-0DA6-B943-AF7D-CAC170D55EEA}">
      <dgm:prSet/>
      <dgm:spPr>
        <a:solidFill>
          <a:schemeClr val="accent6">
            <a:lumMod val="20000"/>
            <a:lumOff val="80000"/>
            <a:alpha val="90000"/>
          </a:schemeClr>
        </a:solidFill>
      </dgm:spPr>
      <dgm:t>
        <a:bodyPr/>
        <a:lstStyle/>
        <a:p>
          <a:pPr>
            <a:buFont typeface="Arial" panose="020B0604020202020204" pitchFamily="34" charset="0"/>
            <a:buChar char="•"/>
          </a:pPr>
          <a:r>
            <a:rPr lang="en-US" b="0" i="0" dirty="0"/>
            <a:t>Rate of technological change</a:t>
          </a:r>
        </a:p>
      </dgm:t>
    </dgm:pt>
    <dgm:pt modelId="{6F402B51-985C-474E-9F9B-72E5CFACD2EC}" type="parTrans" cxnId="{7F26A126-F851-B94F-92A4-87FD3B43247E}">
      <dgm:prSet/>
      <dgm:spPr/>
      <dgm:t>
        <a:bodyPr/>
        <a:lstStyle/>
        <a:p>
          <a:endParaRPr lang="en-US"/>
        </a:p>
      </dgm:t>
    </dgm:pt>
    <dgm:pt modelId="{1A20ECD8-CFD1-D64D-9954-38CD58E9918B}" type="sibTrans" cxnId="{7F26A126-F851-B94F-92A4-87FD3B43247E}">
      <dgm:prSet/>
      <dgm:spPr/>
      <dgm:t>
        <a:bodyPr/>
        <a:lstStyle/>
        <a:p>
          <a:endParaRPr lang="en-US"/>
        </a:p>
      </dgm:t>
    </dgm:pt>
    <dgm:pt modelId="{29A54257-6438-1547-A9E0-A280611524FA}">
      <dgm:prSet/>
      <dgm:spPr>
        <a:solidFill>
          <a:schemeClr val="accent6">
            <a:lumMod val="20000"/>
            <a:lumOff val="80000"/>
            <a:alpha val="90000"/>
          </a:schemeClr>
        </a:solidFill>
      </dgm:spPr>
      <dgm:t>
        <a:bodyPr/>
        <a:lstStyle/>
        <a:p>
          <a:pPr>
            <a:buFont typeface="Arial" panose="020B0604020202020204" pitchFamily="34" charset="0"/>
            <a:buChar char="•"/>
          </a:pPr>
          <a:r>
            <a:rPr lang="en-US" b="0" i="0"/>
            <a:t>Evolution of infrastructure</a:t>
          </a:r>
        </a:p>
      </dgm:t>
    </dgm:pt>
    <dgm:pt modelId="{81049D6D-29BB-234A-BBB8-3A6CD9BAAEEA}" type="parTrans" cxnId="{0DF82E8E-5119-CE48-AC96-E3D7730B22FE}">
      <dgm:prSet/>
      <dgm:spPr/>
      <dgm:t>
        <a:bodyPr/>
        <a:lstStyle/>
        <a:p>
          <a:endParaRPr lang="en-US"/>
        </a:p>
      </dgm:t>
    </dgm:pt>
    <dgm:pt modelId="{18F6B6D2-02C5-5D4F-89AD-7B28EB3FC354}" type="sibTrans" cxnId="{0DF82E8E-5119-CE48-AC96-E3D7730B22FE}">
      <dgm:prSet/>
      <dgm:spPr/>
      <dgm:t>
        <a:bodyPr/>
        <a:lstStyle/>
        <a:p>
          <a:endParaRPr lang="en-US"/>
        </a:p>
      </dgm:t>
    </dgm:pt>
    <dgm:pt modelId="{DA23431E-1BC7-A849-BF5D-CB123F9A9EF9}">
      <dgm:prSet/>
      <dgm:spPr>
        <a:solidFill>
          <a:schemeClr val="accent6">
            <a:lumMod val="20000"/>
            <a:lumOff val="80000"/>
            <a:alpha val="90000"/>
          </a:schemeClr>
        </a:solidFill>
      </dgm:spPr>
      <dgm:t>
        <a:bodyPr/>
        <a:lstStyle/>
        <a:p>
          <a:pPr>
            <a:buFont typeface="Arial" panose="020B0604020202020204" pitchFamily="34" charset="0"/>
            <a:buChar char="•"/>
          </a:pPr>
          <a:r>
            <a:rPr lang="en-US" b="0" i="0"/>
            <a:t>Government or institutional research</a:t>
          </a:r>
        </a:p>
      </dgm:t>
    </dgm:pt>
    <dgm:pt modelId="{4013C242-57EA-C94B-A27C-A72E12ADD084}" type="parTrans" cxnId="{A52BCE24-B69F-6F45-842A-413A68F39212}">
      <dgm:prSet/>
      <dgm:spPr/>
      <dgm:t>
        <a:bodyPr/>
        <a:lstStyle/>
        <a:p>
          <a:endParaRPr lang="en-US"/>
        </a:p>
      </dgm:t>
    </dgm:pt>
    <dgm:pt modelId="{6C750F8B-64FA-EA4B-9CBF-91A657AA8FF2}" type="sibTrans" cxnId="{A52BCE24-B69F-6F45-842A-413A68F39212}">
      <dgm:prSet/>
      <dgm:spPr/>
      <dgm:t>
        <a:bodyPr/>
        <a:lstStyle/>
        <a:p>
          <a:endParaRPr lang="en-US"/>
        </a:p>
      </dgm:t>
    </dgm:pt>
    <dgm:pt modelId="{4D564E7E-EF97-0840-AAB8-0C0FFB833A82}" type="pres">
      <dgm:prSet presAssocID="{D94BB74C-512F-EA46-918F-FD06C9DC1CE2}" presName="Name0" presStyleCnt="0">
        <dgm:presLayoutVars>
          <dgm:dir/>
          <dgm:animLvl val="lvl"/>
          <dgm:resizeHandles val="exact"/>
        </dgm:presLayoutVars>
      </dgm:prSet>
      <dgm:spPr/>
    </dgm:pt>
    <dgm:pt modelId="{2B1503C2-19A6-B642-911C-E4B9B41A9881}" type="pres">
      <dgm:prSet presAssocID="{C121CF65-1400-8F43-8D01-6CFE6F802D73}" presName="composite" presStyleCnt="0"/>
      <dgm:spPr/>
    </dgm:pt>
    <dgm:pt modelId="{6FB6FBBE-3C0A-B245-96DC-8EDC942A4466}" type="pres">
      <dgm:prSet presAssocID="{C121CF65-1400-8F43-8D01-6CFE6F802D73}" presName="parTx" presStyleLbl="alignNode1" presStyleIdx="0" presStyleCnt="4">
        <dgm:presLayoutVars>
          <dgm:chMax val="0"/>
          <dgm:chPref val="0"/>
          <dgm:bulletEnabled val="1"/>
        </dgm:presLayoutVars>
      </dgm:prSet>
      <dgm:spPr/>
    </dgm:pt>
    <dgm:pt modelId="{12B39938-27AD-5941-8BFD-3DBEF25A1264}" type="pres">
      <dgm:prSet presAssocID="{C121CF65-1400-8F43-8D01-6CFE6F802D73}" presName="desTx" presStyleLbl="alignAccFollowNode1" presStyleIdx="0" presStyleCnt="4">
        <dgm:presLayoutVars>
          <dgm:bulletEnabled val="1"/>
        </dgm:presLayoutVars>
      </dgm:prSet>
      <dgm:spPr/>
    </dgm:pt>
    <dgm:pt modelId="{5118B780-7A54-414D-A90A-5F3E8A65C5FC}" type="pres">
      <dgm:prSet presAssocID="{84C32917-8A09-9949-BCC0-AF258386452C}" presName="space" presStyleCnt="0"/>
      <dgm:spPr/>
    </dgm:pt>
    <dgm:pt modelId="{C1A271AF-5B01-9549-8D80-C3FD25389D2A}" type="pres">
      <dgm:prSet presAssocID="{C38916D3-5BFC-7141-A584-A545B9DDF942}" presName="composite" presStyleCnt="0"/>
      <dgm:spPr/>
    </dgm:pt>
    <dgm:pt modelId="{83B847B8-0D32-1C4F-AC1B-943947036129}" type="pres">
      <dgm:prSet presAssocID="{C38916D3-5BFC-7141-A584-A545B9DDF942}" presName="parTx" presStyleLbl="alignNode1" presStyleIdx="1" presStyleCnt="4">
        <dgm:presLayoutVars>
          <dgm:chMax val="0"/>
          <dgm:chPref val="0"/>
          <dgm:bulletEnabled val="1"/>
        </dgm:presLayoutVars>
      </dgm:prSet>
      <dgm:spPr/>
    </dgm:pt>
    <dgm:pt modelId="{CED68D4F-F18A-7B40-AFCC-870986D55782}" type="pres">
      <dgm:prSet presAssocID="{C38916D3-5BFC-7141-A584-A545B9DDF942}" presName="desTx" presStyleLbl="alignAccFollowNode1" presStyleIdx="1" presStyleCnt="4">
        <dgm:presLayoutVars>
          <dgm:bulletEnabled val="1"/>
        </dgm:presLayoutVars>
      </dgm:prSet>
      <dgm:spPr/>
    </dgm:pt>
    <dgm:pt modelId="{C73ED5FF-5022-FA4C-BFB6-8B1D00D95223}" type="pres">
      <dgm:prSet presAssocID="{8E643213-CD55-F241-AE9A-1EF654EDA017}" presName="space" presStyleCnt="0"/>
      <dgm:spPr/>
    </dgm:pt>
    <dgm:pt modelId="{69F88B53-826B-5A4B-B7DF-558B7755B24C}" type="pres">
      <dgm:prSet presAssocID="{C9CB232C-D387-C345-8A4B-5BE2C5E3E627}" presName="composite" presStyleCnt="0"/>
      <dgm:spPr/>
    </dgm:pt>
    <dgm:pt modelId="{F4653549-92F8-7C45-9FF1-06002AD7B833}" type="pres">
      <dgm:prSet presAssocID="{C9CB232C-D387-C345-8A4B-5BE2C5E3E627}" presName="parTx" presStyleLbl="alignNode1" presStyleIdx="2" presStyleCnt="4">
        <dgm:presLayoutVars>
          <dgm:chMax val="0"/>
          <dgm:chPref val="0"/>
          <dgm:bulletEnabled val="1"/>
        </dgm:presLayoutVars>
      </dgm:prSet>
      <dgm:spPr/>
    </dgm:pt>
    <dgm:pt modelId="{8E83610D-E813-D644-B6DC-F800394FE6A6}" type="pres">
      <dgm:prSet presAssocID="{C9CB232C-D387-C345-8A4B-5BE2C5E3E627}" presName="desTx" presStyleLbl="alignAccFollowNode1" presStyleIdx="2" presStyleCnt="4">
        <dgm:presLayoutVars>
          <dgm:bulletEnabled val="1"/>
        </dgm:presLayoutVars>
      </dgm:prSet>
      <dgm:spPr/>
    </dgm:pt>
    <dgm:pt modelId="{2BC21433-0623-9145-B152-2F256EB6174A}" type="pres">
      <dgm:prSet presAssocID="{43E269C3-56CC-B648-B2A5-47F16E34B34A}" presName="space" presStyleCnt="0"/>
      <dgm:spPr/>
    </dgm:pt>
    <dgm:pt modelId="{92BF25DF-2AB7-AF40-837E-08793DBD8370}" type="pres">
      <dgm:prSet presAssocID="{3EEA1458-6DA0-374F-8365-689BBA1683C9}" presName="composite" presStyleCnt="0"/>
      <dgm:spPr/>
    </dgm:pt>
    <dgm:pt modelId="{2826C718-93A7-2C42-A40E-34471BAD9BD9}" type="pres">
      <dgm:prSet presAssocID="{3EEA1458-6DA0-374F-8365-689BBA1683C9}" presName="parTx" presStyleLbl="alignNode1" presStyleIdx="3" presStyleCnt="4">
        <dgm:presLayoutVars>
          <dgm:chMax val="0"/>
          <dgm:chPref val="0"/>
          <dgm:bulletEnabled val="1"/>
        </dgm:presLayoutVars>
      </dgm:prSet>
      <dgm:spPr/>
    </dgm:pt>
    <dgm:pt modelId="{99741E38-D65B-6441-AD20-3D6BD568D086}" type="pres">
      <dgm:prSet presAssocID="{3EEA1458-6DA0-374F-8365-689BBA1683C9}" presName="desTx" presStyleLbl="alignAccFollowNode1" presStyleIdx="3" presStyleCnt="4">
        <dgm:presLayoutVars>
          <dgm:bulletEnabled val="1"/>
        </dgm:presLayoutVars>
      </dgm:prSet>
      <dgm:spPr/>
    </dgm:pt>
  </dgm:ptLst>
  <dgm:cxnLst>
    <dgm:cxn modelId="{82A04803-43DD-7F48-AD09-2DE816359D91}" type="presOf" srcId="{C38916D3-5BFC-7141-A584-A545B9DDF942}" destId="{83B847B8-0D32-1C4F-AC1B-943947036129}" srcOrd="0" destOrd="0" presId="urn:microsoft.com/office/officeart/2005/8/layout/hList1"/>
    <dgm:cxn modelId="{A52BCE24-B69F-6F45-842A-413A68F39212}" srcId="{3EEA1458-6DA0-374F-8365-689BBA1683C9}" destId="{DA23431E-1BC7-A849-BF5D-CB123F9A9EF9}" srcOrd="3" destOrd="0" parTransId="{4013C242-57EA-C94B-A27C-A72E12ADD084}" sibTransId="{6C750F8B-64FA-EA4B-9CBF-91A657AA8FF2}"/>
    <dgm:cxn modelId="{7F26A126-F851-B94F-92A4-87FD3B43247E}" srcId="{3EEA1458-6DA0-374F-8365-689BBA1683C9}" destId="{28E73974-0DA6-B943-AF7D-CAC170D55EEA}" srcOrd="1" destOrd="0" parTransId="{6F402B51-985C-474E-9F9B-72E5CFACD2EC}" sibTransId="{1A20ECD8-CFD1-D64D-9954-38CD58E9918B}"/>
    <dgm:cxn modelId="{7D73152A-1FB7-D043-8188-5868FAFDCABD}" srcId="{C38916D3-5BFC-7141-A584-A545B9DDF942}" destId="{F55363F5-0DA3-9C41-AA77-22995BAAEDE3}" srcOrd="4" destOrd="0" parTransId="{A70D64C7-A231-4442-913D-BFDFE6CB1700}" sibTransId="{A4278258-37A7-714D-A356-5A5C9F9BD9F3}"/>
    <dgm:cxn modelId="{F2BB4C38-FAF9-8B49-87CE-BC5D52611E48}" srcId="{C9CB232C-D387-C345-8A4B-5BE2C5E3E627}" destId="{9A160F10-823D-EA47-9222-D2A1313DAAF7}" srcOrd="0" destOrd="0" parTransId="{A6A8869E-3C49-2C43-8D6F-B51A9D1E63BF}" sibTransId="{1084DB44-F433-AE4C-8494-7B05A87D5E84}"/>
    <dgm:cxn modelId="{38016838-B79A-254A-AA63-4F3168EC3835}" srcId="{C38916D3-5BFC-7141-A584-A545B9DDF942}" destId="{69C224DE-DE0A-6840-A596-1769814445E3}" srcOrd="0" destOrd="0" parTransId="{25C8CF43-460A-0D48-A023-700D361AFC09}" sibTransId="{D05F73D7-2FD7-DD47-AEC5-762E511FA5E3}"/>
    <dgm:cxn modelId="{371B6F3B-5B5D-5A4B-AE56-4FC2975B69F3}" srcId="{C38916D3-5BFC-7141-A584-A545B9DDF942}" destId="{618DBFFE-1BE9-E344-8DDB-261651D05DE5}" srcOrd="5" destOrd="0" parTransId="{DFDF4883-2B80-1745-8CF2-A61465BD3117}" sibTransId="{439D9D4B-D95D-F14E-9545-0A8242B81F6D}"/>
    <dgm:cxn modelId="{4F55833F-A9ED-654F-AB65-DFFF84350281}" srcId="{C121CF65-1400-8F43-8D01-6CFE6F802D73}" destId="{31E0FF20-C994-4A4F-9581-ACFA00E73A61}" srcOrd="2" destOrd="0" parTransId="{DD30628D-F017-4843-BD4E-339F7BBDF9EB}" sibTransId="{F1264C09-BF6F-FD4C-BF6F-C898519B1CB1}"/>
    <dgm:cxn modelId="{1F36D853-1353-6845-B5FB-56730A8ECF4B}" srcId="{3EEA1458-6DA0-374F-8365-689BBA1683C9}" destId="{900490AC-3676-2247-8DD0-04B087AE7ADB}" srcOrd="0" destOrd="0" parTransId="{5790D93F-2EAB-7A42-8AA3-8F9423748BE5}" sibTransId="{F8673BF8-26BD-484F-8E87-CCE42446B120}"/>
    <dgm:cxn modelId="{E083895B-A9D4-8646-8069-48F1CD4DC475}" type="presOf" srcId="{C9CB232C-D387-C345-8A4B-5BE2C5E3E627}" destId="{F4653549-92F8-7C45-9FF1-06002AD7B833}" srcOrd="0" destOrd="0" presId="urn:microsoft.com/office/officeart/2005/8/layout/hList1"/>
    <dgm:cxn modelId="{90D8425E-2D65-0E43-85AA-61D500904CEF}" type="presOf" srcId="{D94BB74C-512F-EA46-918F-FD06C9DC1CE2}" destId="{4D564E7E-EF97-0840-AAB8-0C0FFB833A82}" srcOrd="0" destOrd="0" presId="urn:microsoft.com/office/officeart/2005/8/layout/hList1"/>
    <dgm:cxn modelId="{1806D264-062E-D245-A4CE-33B3131FCD7D}" srcId="{C121CF65-1400-8F43-8D01-6CFE6F802D73}" destId="{CCD89295-EA2E-8942-8420-50600ABDD91C}" srcOrd="0" destOrd="0" parTransId="{40950FFD-F7F7-5C46-BAED-EE1B5B78C670}" sibTransId="{EDA05792-57BE-A545-91AC-ACA36C3F2379}"/>
    <dgm:cxn modelId="{8FC0D765-D50E-0C4E-A309-E81250EB8C3E}" type="presOf" srcId="{57462A1A-3320-2C4A-88D6-94BF8585A3CA}" destId="{12B39938-27AD-5941-8BFD-3DBEF25A1264}" srcOrd="0" destOrd="1" presId="urn:microsoft.com/office/officeart/2005/8/layout/hList1"/>
    <dgm:cxn modelId="{D619686F-3D82-994F-A2BE-0CA251A738A9}" type="presOf" srcId="{5E174AD0-C57F-6843-92F6-46DD5F798959}" destId="{CED68D4F-F18A-7B40-AFCC-870986D55782}" srcOrd="0" destOrd="2" presId="urn:microsoft.com/office/officeart/2005/8/layout/hList1"/>
    <dgm:cxn modelId="{C4D9C16F-96FB-784B-8EF3-F8CA48A27B9C}" type="presOf" srcId="{24164AEE-F21B-8645-BA37-5C9242CD0888}" destId="{CED68D4F-F18A-7B40-AFCC-870986D55782}" srcOrd="0" destOrd="1" presId="urn:microsoft.com/office/officeart/2005/8/layout/hList1"/>
    <dgm:cxn modelId="{E62CA17A-DE58-1B43-9735-C323DE7BFC57}" srcId="{C9CB232C-D387-C345-8A4B-5BE2C5E3E627}" destId="{0921F02C-E278-5B4A-A672-9F40CF844AC8}" srcOrd="5" destOrd="0" parTransId="{A4CAB99A-B3D8-6A45-B3F0-113A22F23C95}" sibTransId="{C8597607-04D5-9842-91FD-900142C6D9B2}"/>
    <dgm:cxn modelId="{E30FE27A-0DA2-2E4A-9B7A-4E4E74BAEE26}" srcId="{C121CF65-1400-8F43-8D01-6CFE6F802D73}" destId="{57462A1A-3320-2C4A-88D6-94BF8585A3CA}" srcOrd="1" destOrd="0" parTransId="{151D87EF-B791-0940-AD13-E581EE3CE617}" sibTransId="{065200DA-6D46-9A44-B9B9-5FDC17C98151}"/>
    <dgm:cxn modelId="{196E5F7C-272A-6246-9CA3-452FB6F29738}" type="presOf" srcId="{040F35AC-1931-3743-A6F3-8FAA07F7D3C7}" destId="{8E83610D-E813-D644-B6DC-F800394FE6A6}" srcOrd="0" destOrd="1" presId="urn:microsoft.com/office/officeart/2005/8/layout/hList1"/>
    <dgm:cxn modelId="{A718FD7C-5FB7-A845-8A82-CDDAAEA93E47}" srcId="{C38916D3-5BFC-7141-A584-A545B9DDF942}" destId="{9A3B528C-80F9-E047-B7C0-4161BAEC147C}" srcOrd="3" destOrd="0" parTransId="{9726FF28-3E70-154D-ADD9-5EB25A35F6B2}" sibTransId="{F5D8A469-5A1D-BF49-90EE-C2CF2A72F1D1}"/>
    <dgm:cxn modelId="{6A528780-79C6-6644-A95C-0BA37D404C2A}" type="presOf" srcId="{2C2983CE-23CD-CE44-A8AC-4368A89015A7}" destId="{8E83610D-E813-D644-B6DC-F800394FE6A6}" srcOrd="0" destOrd="2" presId="urn:microsoft.com/office/officeart/2005/8/layout/hList1"/>
    <dgm:cxn modelId="{CB8DF480-ACF3-AF47-94C5-15912A1BF4EA}" srcId="{C38916D3-5BFC-7141-A584-A545B9DDF942}" destId="{5E174AD0-C57F-6843-92F6-46DD5F798959}" srcOrd="2" destOrd="0" parTransId="{31479DCC-2597-CA4B-9D5A-554C08559F33}" sibTransId="{EA24263D-9CA2-454B-9BD2-56BFEF20BBAE}"/>
    <dgm:cxn modelId="{A8B53B85-6E4B-1C4E-BFAC-868D62CEA861}" srcId="{D94BB74C-512F-EA46-918F-FD06C9DC1CE2}" destId="{C38916D3-5BFC-7141-A584-A545B9DDF942}" srcOrd="1" destOrd="0" parTransId="{93AB67A3-751B-5547-AAE2-91F9CC873A9F}" sibTransId="{8E643213-CD55-F241-AE9A-1EF654EDA017}"/>
    <dgm:cxn modelId="{4D603686-B13E-8544-B2B2-1F28E2788831}" srcId="{C9CB232C-D387-C345-8A4B-5BE2C5E3E627}" destId="{0092D72E-D468-3B4E-9891-16BBDFA8A1F5}" srcOrd="3" destOrd="0" parTransId="{C35E39E2-E66E-F747-B134-2C7624747422}" sibTransId="{13FFFDF3-169E-2B4A-8819-2F157467DEEB}"/>
    <dgm:cxn modelId="{D598C988-2BE4-D840-B385-CF8D1D040B84}" type="presOf" srcId="{31E0FF20-C994-4A4F-9581-ACFA00E73A61}" destId="{12B39938-27AD-5941-8BFD-3DBEF25A1264}" srcOrd="0" destOrd="2" presId="urn:microsoft.com/office/officeart/2005/8/layout/hList1"/>
    <dgm:cxn modelId="{400DD08B-14FC-C946-9A7C-F379F74F8201}" type="presOf" srcId="{3EEA1458-6DA0-374F-8365-689BBA1683C9}" destId="{2826C718-93A7-2C42-A40E-34471BAD9BD9}" srcOrd="0" destOrd="0" presId="urn:microsoft.com/office/officeart/2005/8/layout/hList1"/>
    <dgm:cxn modelId="{9B29328D-22EA-5845-A595-DA93AED84CFA}" srcId="{C38916D3-5BFC-7141-A584-A545B9DDF942}" destId="{24164AEE-F21B-8645-BA37-5C9242CD0888}" srcOrd="1" destOrd="0" parTransId="{F6EB824A-E2EF-9F4B-BF24-0016EE6265D7}" sibTransId="{CBA3C711-385E-AE4E-8DA1-B72C25052B29}"/>
    <dgm:cxn modelId="{0DF82E8E-5119-CE48-AC96-E3D7730B22FE}" srcId="{3EEA1458-6DA0-374F-8365-689BBA1683C9}" destId="{29A54257-6438-1547-A9E0-A280611524FA}" srcOrd="2" destOrd="0" parTransId="{81049D6D-29BB-234A-BBB8-3A6CD9BAAEEA}" sibTransId="{18F6B6D2-02C5-5D4F-89AD-7B28EB3FC354}"/>
    <dgm:cxn modelId="{94DA6B90-E19A-5C47-8028-C92B8CB1E94F}" type="presOf" srcId="{DA23431E-1BC7-A849-BF5D-CB123F9A9EF9}" destId="{99741E38-D65B-6441-AD20-3D6BD568D086}" srcOrd="0" destOrd="3" presId="urn:microsoft.com/office/officeart/2005/8/layout/hList1"/>
    <dgm:cxn modelId="{C9F07593-F059-8248-860E-E1718213B185}" type="presOf" srcId="{0921F02C-E278-5B4A-A672-9F40CF844AC8}" destId="{8E83610D-E813-D644-B6DC-F800394FE6A6}" srcOrd="0" destOrd="5" presId="urn:microsoft.com/office/officeart/2005/8/layout/hList1"/>
    <dgm:cxn modelId="{2D0F8993-B8E4-2643-BE63-580758CABAB7}" srcId="{D94BB74C-512F-EA46-918F-FD06C9DC1CE2}" destId="{3EEA1458-6DA0-374F-8365-689BBA1683C9}" srcOrd="3" destOrd="0" parTransId="{48A5968B-C8D5-2540-8439-AF877DB01A7F}" sibTransId="{5C6672B7-CA8D-1E4F-8D3E-2BC5BCE242FE}"/>
    <dgm:cxn modelId="{EFF47B99-CF07-1D4A-A59C-28B206827A5C}" type="presOf" srcId="{F55363F5-0DA3-9C41-AA77-22995BAAEDE3}" destId="{CED68D4F-F18A-7B40-AFCC-870986D55782}" srcOrd="0" destOrd="4" presId="urn:microsoft.com/office/officeart/2005/8/layout/hList1"/>
    <dgm:cxn modelId="{936F9F9B-8056-164D-BA77-B2E44F6216EC}" srcId="{C9CB232C-D387-C345-8A4B-5BE2C5E3E627}" destId="{706675F8-92DC-8144-9FF6-4A37602BD6B0}" srcOrd="4" destOrd="0" parTransId="{420990BD-B692-CE4D-8373-2DB209032445}" sibTransId="{0727ACCF-4DA5-124E-8FAA-01E505DB344E}"/>
    <dgm:cxn modelId="{E77037A7-828B-B64A-AFCF-6C935A68FD8F}" type="presOf" srcId="{9A160F10-823D-EA47-9222-D2A1313DAAF7}" destId="{8E83610D-E813-D644-B6DC-F800394FE6A6}" srcOrd="0" destOrd="0" presId="urn:microsoft.com/office/officeart/2005/8/layout/hList1"/>
    <dgm:cxn modelId="{ED3ACFA7-77B3-E64B-A981-4A6CB4BCB448}" type="presOf" srcId="{CCD89295-EA2E-8942-8420-50600ABDD91C}" destId="{12B39938-27AD-5941-8BFD-3DBEF25A1264}" srcOrd="0" destOrd="0" presId="urn:microsoft.com/office/officeart/2005/8/layout/hList1"/>
    <dgm:cxn modelId="{C95E62AA-F62E-C74F-BD18-8FDBFC6F8797}" type="presOf" srcId="{618DBFFE-1BE9-E344-8DDB-261651D05DE5}" destId="{CED68D4F-F18A-7B40-AFCC-870986D55782}" srcOrd="0" destOrd="5" presId="urn:microsoft.com/office/officeart/2005/8/layout/hList1"/>
    <dgm:cxn modelId="{56FDF9AC-71EF-0E40-8ABE-D7C26E2F5ECB}" type="presOf" srcId="{28E73974-0DA6-B943-AF7D-CAC170D55EEA}" destId="{99741E38-D65B-6441-AD20-3D6BD568D086}" srcOrd="0" destOrd="1" presId="urn:microsoft.com/office/officeart/2005/8/layout/hList1"/>
    <dgm:cxn modelId="{362173B7-F602-C141-B586-C378056D6F82}" type="presOf" srcId="{706675F8-92DC-8144-9FF6-4A37602BD6B0}" destId="{8E83610D-E813-D644-B6DC-F800394FE6A6}" srcOrd="0" destOrd="4" presId="urn:microsoft.com/office/officeart/2005/8/layout/hList1"/>
    <dgm:cxn modelId="{9DEE11B9-BC71-E749-A9E4-D073F81533BC}" type="presOf" srcId="{900490AC-3676-2247-8DD0-04B087AE7ADB}" destId="{99741E38-D65B-6441-AD20-3D6BD568D086}" srcOrd="0" destOrd="0" presId="urn:microsoft.com/office/officeart/2005/8/layout/hList1"/>
    <dgm:cxn modelId="{86111DC7-2971-7941-88CD-141E04A5C0EA}" type="presOf" srcId="{29A54257-6438-1547-A9E0-A280611524FA}" destId="{99741E38-D65B-6441-AD20-3D6BD568D086}" srcOrd="0" destOrd="2" presId="urn:microsoft.com/office/officeart/2005/8/layout/hList1"/>
    <dgm:cxn modelId="{286929C8-63E8-3A45-AFF7-08E147E9A923}" type="presOf" srcId="{0092D72E-D468-3B4E-9891-16BBDFA8A1F5}" destId="{8E83610D-E813-D644-B6DC-F800394FE6A6}" srcOrd="0" destOrd="3" presId="urn:microsoft.com/office/officeart/2005/8/layout/hList1"/>
    <dgm:cxn modelId="{F29CA2D0-E12E-7044-BC81-27382888D8A2}" type="presOf" srcId="{69C224DE-DE0A-6840-A596-1769814445E3}" destId="{CED68D4F-F18A-7B40-AFCC-870986D55782}" srcOrd="0" destOrd="0" presId="urn:microsoft.com/office/officeart/2005/8/layout/hList1"/>
    <dgm:cxn modelId="{D74157D5-5420-CE4E-A7A3-5A8B77EA3336}" type="presOf" srcId="{9A3B528C-80F9-E047-B7C0-4161BAEC147C}" destId="{CED68D4F-F18A-7B40-AFCC-870986D55782}" srcOrd="0" destOrd="3" presId="urn:microsoft.com/office/officeart/2005/8/layout/hList1"/>
    <dgm:cxn modelId="{E0D016D9-A38D-E145-8D96-58D99A01FE34}" srcId="{C9CB232C-D387-C345-8A4B-5BE2C5E3E627}" destId="{040F35AC-1931-3743-A6F3-8FAA07F7D3C7}" srcOrd="1" destOrd="0" parTransId="{8675245F-F9B3-5F4D-A56F-10A1676D5F9A}" sibTransId="{9891C1B7-7500-2546-9677-90A46486A135}"/>
    <dgm:cxn modelId="{2A3791D9-3FBE-C94D-B709-13018D21721E}" srcId="{D94BB74C-512F-EA46-918F-FD06C9DC1CE2}" destId="{C121CF65-1400-8F43-8D01-6CFE6F802D73}" srcOrd="0" destOrd="0" parTransId="{D9A59AA8-3E3A-F74E-A06F-C693B3B419F7}" sibTransId="{84C32917-8A09-9949-BCC0-AF258386452C}"/>
    <dgm:cxn modelId="{3BF65ADD-EAF1-7B40-A45B-5D1E2FD7B10A}" srcId="{C9CB232C-D387-C345-8A4B-5BE2C5E3E627}" destId="{2C2983CE-23CD-CE44-A8AC-4368A89015A7}" srcOrd="2" destOrd="0" parTransId="{02690CB6-31DE-ED4F-AF23-841091737481}" sibTransId="{1B014706-71DE-9342-94F1-339A78C41CB5}"/>
    <dgm:cxn modelId="{ABD3D9EF-19D4-584C-B10B-C65B7F5A7F34}" type="presOf" srcId="{C121CF65-1400-8F43-8D01-6CFE6F802D73}" destId="{6FB6FBBE-3C0A-B245-96DC-8EDC942A4466}" srcOrd="0" destOrd="0" presId="urn:microsoft.com/office/officeart/2005/8/layout/hList1"/>
    <dgm:cxn modelId="{C80EB6F5-EC00-D44F-BD99-C03CFF722ABB}" srcId="{D94BB74C-512F-EA46-918F-FD06C9DC1CE2}" destId="{C9CB232C-D387-C345-8A4B-5BE2C5E3E627}" srcOrd="2" destOrd="0" parTransId="{3E833CC7-51B9-B342-B4B1-D4A06DFB386C}" sibTransId="{43E269C3-56CC-B648-B2A5-47F16E34B34A}"/>
    <dgm:cxn modelId="{2FF16341-EB8D-EC43-880E-DC7A85F0192D}" type="presParOf" srcId="{4D564E7E-EF97-0840-AAB8-0C0FFB833A82}" destId="{2B1503C2-19A6-B642-911C-E4B9B41A9881}" srcOrd="0" destOrd="0" presId="urn:microsoft.com/office/officeart/2005/8/layout/hList1"/>
    <dgm:cxn modelId="{AB53D3ED-EDB3-4547-92C9-A6315D55FD06}" type="presParOf" srcId="{2B1503C2-19A6-B642-911C-E4B9B41A9881}" destId="{6FB6FBBE-3C0A-B245-96DC-8EDC942A4466}" srcOrd="0" destOrd="0" presId="urn:microsoft.com/office/officeart/2005/8/layout/hList1"/>
    <dgm:cxn modelId="{534FB936-27F5-4B4D-874B-02523771F41D}" type="presParOf" srcId="{2B1503C2-19A6-B642-911C-E4B9B41A9881}" destId="{12B39938-27AD-5941-8BFD-3DBEF25A1264}" srcOrd="1" destOrd="0" presId="urn:microsoft.com/office/officeart/2005/8/layout/hList1"/>
    <dgm:cxn modelId="{AE765F42-8943-5C4C-8352-3FD94F6F7022}" type="presParOf" srcId="{4D564E7E-EF97-0840-AAB8-0C0FFB833A82}" destId="{5118B780-7A54-414D-A90A-5F3E8A65C5FC}" srcOrd="1" destOrd="0" presId="urn:microsoft.com/office/officeart/2005/8/layout/hList1"/>
    <dgm:cxn modelId="{5EB373BC-D9D5-CF4F-9051-7B0BFA711196}" type="presParOf" srcId="{4D564E7E-EF97-0840-AAB8-0C0FFB833A82}" destId="{C1A271AF-5B01-9549-8D80-C3FD25389D2A}" srcOrd="2" destOrd="0" presId="urn:microsoft.com/office/officeart/2005/8/layout/hList1"/>
    <dgm:cxn modelId="{C63F083D-58AB-834D-84E5-792D2142BB3D}" type="presParOf" srcId="{C1A271AF-5B01-9549-8D80-C3FD25389D2A}" destId="{83B847B8-0D32-1C4F-AC1B-943947036129}" srcOrd="0" destOrd="0" presId="urn:microsoft.com/office/officeart/2005/8/layout/hList1"/>
    <dgm:cxn modelId="{5EA3D827-676F-9C43-8194-16F92A04E926}" type="presParOf" srcId="{C1A271AF-5B01-9549-8D80-C3FD25389D2A}" destId="{CED68D4F-F18A-7B40-AFCC-870986D55782}" srcOrd="1" destOrd="0" presId="urn:microsoft.com/office/officeart/2005/8/layout/hList1"/>
    <dgm:cxn modelId="{839567CD-E121-0349-9631-FCB2C26E4AF7}" type="presParOf" srcId="{4D564E7E-EF97-0840-AAB8-0C0FFB833A82}" destId="{C73ED5FF-5022-FA4C-BFB6-8B1D00D95223}" srcOrd="3" destOrd="0" presId="urn:microsoft.com/office/officeart/2005/8/layout/hList1"/>
    <dgm:cxn modelId="{E089F536-BBE8-304A-B410-B0D5ABA501B9}" type="presParOf" srcId="{4D564E7E-EF97-0840-AAB8-0C0FFB833A82}" destId="{69F88B53-826B-5A4B-B7DF-558B7755B24C}" srcOrd="4" destOrd="0" presId="urn:microsoft.com/office/officeart/2005/8/layout/hList1"/>
    <dgm:cxn modelId="{25710635-46B5-F74A-A29F-2FFEBE5EFE15}" type="presParOf" srcId="{69F88B53-826B-5A4B-B7DF-558B7755B24C}" destId="{F4653549-92F8-7C45-9FF1-06002AD7B833}" srcOrd="0" destOrd="0" presId="urn:microsoft.com/office/officeart/2005/8/layout/hList1"/>
    <dgm:cxn modelId="{BC56765A-3939-744C-BCEF-670B002F8B8B}" type="presParOf" srcId="{69F88B53-826B-5A4B-B7DF-558B7755B24C}" destId="{8E83610D-E813-D644-B6DC-F800394FE6A6}" srcOrd="1" destOrd="0" presId="urn:microsoft.com/office/officeart/2005/8/layout/hList1"/>
    <dgm:cxn modelId="{7086DC88-3254-0849-92AC-74418417DA61}" type="presParOf" srcId="{4D564E7E-EF97-0840-AAB8-0C0FFB833A82}" destId="{2BC21433-0623-9145-B152-2F256EB6174A}" srcOrd="5" destOrd="0" presId="urn:microsoft.com/office/officeart/2005/8/layout/hList1"/>
    <dgm:cxn modelId="{E96408C6-E0C3-D140-821C-6F0D6D2090A3}" type="presParOf" srcId="{4D564E7E-EF97-0840-AAB8-0C0FFB833A82}" destId="{92BF25DF-2AB7-AF40-837E-08793DBD8370}" srcOrd="6" destOrd="0" presId="urn:microsoft.com/office/officeart/2005/8/layout/hList1"/>
    <dgm:cxn modelId="{58C4FD11-83D3-434E-8E77-C177F27B6F0D}" type="presParOf" srcId="{92BF25DF-2AB7-AF40-837E-08793DBD8370}" destId="{2826C718-93A7-2C42-A40E-34471BAD9BD9}" srcOrd="0" destOrd="0" presId="urn:microsoft.com/office/officeart/2005/8/layout/hList1"/>
    <dgm:cxn modelId="{7EB5D393-C469-674E-9C2E-185514D6E9AA}" type="presParOf" srcId="{92BF25DF-2AB7-AF40-837E-08793DBD8370}" destId="{99741E38-D65B-6441-AD20-3D6BD568D08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98154D-C963-AD41-A9FA-534883E31410}"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9FBACC8C-4238-324E-893F-A4DA46FD0CA1}">
      <dgm:prSet phldrT="[Text]"/>
      <dgm:spPr>
        <a:solidFill>
          <a:srgbClr val="0EB1A4"/>
        </a:solidFill>
      </dgm:spPr>
      <dgm:t>
        <a:bodyPr/>
        <a:lstStyle/>
        <a:p>
          <a:r>
            <a:rPr lang="en-US" dirty="0"/>
            <a:t>WHAT</a:t>
          </a:r>
        </a:p>
      </dgm:t>
    </dgm:pt>
    <dgm:pt modelId="{0B9C1656-70EE-F948-AA45-52DB6B41518B}" type="parTrans" cxnId="{58D2581C-630F-6D4F-A578-FD455F373A75}">
      <dgm:prSet/>
      <dgm:spPr/>
      <dgm:t>
        <a:bodyPr/>
        <a:lstStyle/>
        <a:p>
          <a:endParaRPr lang="en-US"/>
        </a:p>
      </dgm:t>
    </dgm:pt>
    <dgm:pt modelId="{FA257AD6-049F-1742-86CC-280EB5871700}" type="sibTrans" cxnId="{58D2581C-630F-6D4F-A578-FD455F373A75}">
      <dgm:prSet/>
      <dgm:spPr/>
      <dgm:t>
        <a:bodyPr/>
        <a:lstStyle/>
        <a:p>
          <a:endParaRPr lang="en-US"/>
        </a:p>
      </dgm:t>
    </dgm:pt>
    <dgm:pt modelId="{492B1725-74E1-E147-B2CD-C7F770501502}">
      <dgm:prSet phldrT="[Text]"/>
      <dgm:spPr/>
      <dgm:t>
        <a:bodyPr/>
        <a:lstStyle/>
        <a:p>
          <a:r>
            <a:rPr lang="en-US" dirty="0"/>
            <a:t>What is the need or problem?</a:t>
          </a:r>
        </a:p>
      </dgm:t>
    </dgm:pt>
    <dgm:pt modelId="{FDF54225-5AEC-CE41-8F07-3A464522F359}" type="parTrans" cxnId="{EA8C4BBA-1116-D749-82BB-B5F3EE5E0ECE}">
      <dgm:prSet/>
      <dgm:spPr/>
      <dgm:t>
        <a:bodyPr/>
        <a:lstStyle/>
        <a:p>
          <a:endParaRPr lang="en-US"/>
        </a:p>
      </dgm:t>
    </dgm:pt>
    <dgm:pt modelId="{460A2117-4DDC-524D-8971-6A36FE16D27F}" type="sibTrans" cxnId="{EA8C4BBA-1116-D749-82BB-B5F3EE5E0ECE}">
      <dgm:prSet/>
      <dgm:spPr/>
      <dgm:t>
        <a:bodyPr/>
        <a:lstStyle/>
        <a:p>
          <a:endParaRPr lang="en-US"/>
        </a:p>
      </dgm:t>
    </dgm:pt>
    <dgm:pt modelId="{4C688A00-B371-BB4F-B997-CDBEDECDA52D}">
      <dgm:prSet phldrT="[Text]"/>
      <dgm:spPr>
        <a:solidFill>
          <a:srgbClr val="0EB1A4"/>
        </a:solidFill>
      </dgm:spPr>
      <dgm:t>
        <a:bodyPr/>
        <a:lstStyle/>
        <a:p>
          <a:r>
            <a:rPr lang="en-US" dirty="0"/>
            <a:t>WHO</a:t>
          </a:r>
        </a:p>
      </dgm:t>
    </dgm:pt>
    <dgm:pt modelId="{E70CF32E-4E5F-A54D-BFB9-79AFF4960793}" type="parTrans" cxnId="{BB08C1BC-1BFF-A94D-BCF8-784CAA4D136C}">
      <dgm:prSet/>
      <dgm:spPr/>
      <dgm:t>
        <a:bodyPr/>
        <a:lstStyle/>
        <a:p>
          <a:endParaRPr lang="en-US"/>
        </a:p>
      </dgm:t>
    </dgm:pt>
    <dgm:pt modelId="{9637D58B-C3A3-FE43-9B7C-CD34908D9D6C}" type="sibTrans" cxnId="{BB08C1BC-1BFF-A94D-BCF8-784CAA4D136C}">
      <dgm:prSet/>
      <dgm:spPr/>
      <dgm:t>
        <a:bodyPr/>
        <a:lstStyle/>
        <a:p>
          <a:endParaRPr lang="en-US"/>
        </a:p>
      </dgm:t>
    </dgm:pt>
    <dgm:pt modelId="{2F934A96-AED5-C845-A20C-CB710303DE32}">
      <dgm:prSet phldrT="[Text]"/>
      <dgm:spPr/>
      <dgm:t>
        <a:bodyPr/>
        <a:lstStyle/>
        <a:p>
          <a:r>
            <a:rPr lang="en-US" dirty="0"/>
            <a:t>Who has the need or problem?</a:t>
          </a:r>
        </a:p>
      </dgm:t>
    </dgm:pt>
    <dgm:pt modelId="{8CDF40DF-90A3-374B-9540-2F3425B87D76}" type="parTrans" cxnId="{F2538087-6CC1-2D49-823D-55617BD0B524}">
      <dgm:prSet/>
      <dgm:spPr/>
      <dgm:t>
        <a:bodyPr/>
        <a:lstStyle/>
        <a:p>
          <a:endParaRPr lang="en-US"/>
        </a:p>
      </dgm:t>
    </dgm:pt>
    <dgm:pt modelId="{5ACEF4EE-5319-574B-81C4-E41D18739C9E}" type="sibTrans" cxnId="{F2538087-6CC1-2D49-823D-55617BD0B524}">
      <dgm:prSet/>
      <dgm:spPr/>
      <dgm:t>
        <a:bodyPr/>
        <a:lstStyle/>
        <a:p>
          <a:endParaRPr lang="en-US"/>
        </a:p>
      </dgm:t>
    </dgm:pt>
    <dgm:pt modelId="{DB101734-5E5F-7E4C-B667-7E60699BE9CB}">
      <dgm:prSet/>
      <dgm:spPr>
        <a:solidFill>
          <a:srgbClr val="0EB1A4"/>
        </a:solidFill>
      </dgm:spPr>
      <dgm:t>
        <a:bodyPr/>
        <a:lstStyle/>
        <a:p>
          <a:r>
            <a:rPr lang="en-US" dirty="0"/>
            <a:t>WHY</a:t>
          </a:r>
        </a:p>
      </dgm:t>
    </dgm:pt>
    <dgm:pt modelId="{72975320-2432-5844-B2CB-2512AFB3E010}" type="parTrans" cxnId="{5D532C2F-3A8C-3842-A9E4-C32285380249}">
      <dgm:prSet/>
      <dgm:spPr/>
      <dgm:t>
        <a:bodyPr/>
        <a:lstStyle/>
        <a:p>
          <a:endParaRPr lang="en-US"/>
        </a:p>
      </dgm:t>
    </dgm:pt>
    <dgm:pt modelId="{14977B88-4774-184D-B516-26B2D3A4F67E}" type="sibTrans" cxnId="{5D532C2F-3A8C-3842-A9E4-C32285380249}">
      <dgm:prSet/>
      <dgm:spPr/>
      <dgm:t>
        <a:bodyPr/>
        <a:lstStyle/>
        <a:p>
          <a:endParaRPr lang="en-US"/>
        </a:p>
      </dgm:t>
    </dgm:pt>
    <dgm:pt modelId="{47F4FFB4-D7B7-C646-B4A4-61F07DA1AD4A}">
      <dgm:prSet/>
      <dgm:spPr>
        <a:solidFill>
          <a:srgbClr val="0EB1A4"/>
        </a:solidFill>
      </dgm:spPr>
      <dgm:t>
        <a:bodyPr/>
        <a:lstStyle/>
        <a:p>
          <a:r>
            <a:rPr lang="en-US" dirty="0"/>
            <a:t>WHAT</a:t>
          </a:r>
        </a:p>
      </dgm:t>
    </dgm:pt>
    <dgm:pt modelId="{39EE387D-FF12-964A-899A-C9C33C3C0019}" type="parTrans" cxnId="{0B0EDE74-EC08-6C4F-A55E-99D7A37D77E1}">
      <dgm:prSet/>
      <dgm:spPr/>
      <dgm:t>
        <a:bodyPr/>
        <a:lstStyle/>
        <a:p>
          <a:endParaRPr lang="en-US"/>
        </a:p>
      </dgm:t>
    </dgm:pt>
    <dgm:pt modelId="{456BB706-952F-2F46-A97C-B2C867B72F80}" type="sibTrans" cxnId="{0B0EDE74-EC08-6C4F-A55E-99D7A37D77E1}">
      <dgm:prSet/>
      <dgm:spPr/>
      <dgm:t>
        <a:bodyPr/>
        <a:lstStyle/>
        <a:p>
          <a:endParaRPr lang="en-US"/>
        </a:p>
      </dgm:t>
    </dgm:pt>
    <dgm:pt modelId="{1F6CD02E-F9DF-0042-8136-9286F9F565A7}">
      <dgm:prSet/>
      <dgm:spPr/>
      <dgm:t>
        <a:bodyPr/>
        <a:lstStyle/>
        <a:p>
          <a:r>
            <a:rPr lang="en-US" dirty="0"/>
            <a:t>Why is this a need or problem?</a:t>
          </a:r>
        </a:p>
      </dgm:t>
    </dgm:pt>
    <dgm:pt modelId="{426209D9-F59C-E34C-8E47-16FE5CDE5D1B}" type="parTrans" cxnId="{981A81A1-42E0-704C-8C44-60A9FDF780F8}">
      <dgm:prSet/>
      <dgm:spPr/>
      <dgm:t>
        <a:bodyPr/>
        <a:lstStyle/>
        <a:p>
          <a:endParaRPr lang="en-US"/>
        </a:p>
      </dgm:t>
    </dgm:pt>
    <dgm:pt modelId="{B69C7E76-0A32-0F45-9470-28416B3E12DA}" type="sibTrans" cxnId="{981A81A1-42E0-704C-8C44-60A9FDF780F8}">
      <dgm:prSet/>
      <dgm:spPr/>
      <dgm:t>
        <a:bodyPr/>
        <a:lstStyle/>
        <a:p>
          <a:endParaRPr lang="en-US"/>
        </a:p>
      </dgm:t>
    </dgm:pt>
    <dgm:pt modelId="{C4CC24E8-7105-E443-8716-228AAECEB504}">
      <dgm:prSet/>
      <dgm:spPr>
        <a:solidFill>
          <a:srgbClr val="0EB1A4"/>
        </a:solidFill>
      </dgm:spPr>
      <dgm:t>
        <a:bodyPr/>
        <a:lstStyle/>
        <a:p>
          <a:r>
            <a:rPr lang="en-US" dirty="0"/>
            <a:t>HOW</a:t>
          </a:r>
        </a:p>
      </dgm:t>
    </dgm:pt>
    <dgm:pt modelId="{A28B772D-EC82-924D-9B4D-54567CB3B986}" type="parTrans" cxnId="{910F3A95-D1AD-ED4F-9CEE-A15C2D86C214}">
      <dgm:prSet/>
      <dgm:spPr/>
      <dgm:t>
        <a:bodyPr/>
        <a:lstStyle/>
        <a:p>
          <a:endParaRPr lang="en-US"/>
        </a:p>
      </dgm:t>
    </dgm:pt>
    <dgm:pt modelId="{B24F0B24-A6C6-A34A-99F5-70E9A7923B5F}" type="sibTrans" cxnId="{910F3A95-D1AD-ED4F-9CEE-A15C2D86C214}">
      <dgm:prSet/>
      <dgm:spPr/>
      <dgm:t>
        <a:bodyPr/>
        <a:lstStyle/>
        <a:p>
          <a:endParaRPr lang="en-US"/>
        </a:p>
      </dgm:t>
    </dgm:pt>
    <dgm:pt modelId="{CABFF2CE-D9C4-654E-961D-9C089D3218C1}">
      <dgm:prSet/>
      <dgm:spPr/>
      <dgm:t>
        <a:bodyPr/>
        <a:lstStyle/>
        <a:p>
          <a:r>
            <a:rPr lang="en-US" dirty="0"/>
            <a:t>What will happen if the need or problem is not addressed?</a:t>
          </a:r>
        </a:p>
      </dgm:t>
    </dgm:pt>
    <dgm:pt modelId="{C9CA9D0F-4EA5-274D-BB4B-2A7083BC9ECF}" type="parTrans" cxnId="{97039132-1A29-934C-802E-9A52632C7E46}">
      <dgm:prSet/>
      <dgm:spPr/>
      <dgm:t>
        <a:bodyPr/>
        <a:lstStyle/>
        <a:p>
          <a:endParaRPr lang="en-US"/>
        </a:p>
      </dgm:t>
    </dgm:pt>
    <dgm:pt modelId="{3B049BB9-2523-9543-B208-1AFBB4AE5E80}" type="sibTrans" cxnId="{97039132-1A29-934C-802E-9A52632C7E46}">
      <dgm:prSet/>
      <dgm:spPr/>
      <dgm:t>
        <a:bodyPr/>
        <a:lstStyle/>
        <a:p>
          <a:endParaRPr lang="en-US"/>
        </a:p>
      </dgm:t>
    </dgm:pt>
    <dgm:pt modelId="{E97EB26A-8A02-E24A-BE7D-45A55F425B6B}">
      <dgm:prSet/>
      <dgm:spPr/>
      <dgm:t>
        <a:bodyPr/>
        <a:lstStyle/>
        <a:p>
          <a:r>
            <a:rPr lang="en-US" dirty="0"/>
            <a:t>How do you know this information?</a:t>
          </a:r>
        </a:p>
      </dgm:t>
    </dgm:pt>
    <dgm:pt modelId="{5FCFE93C-A819-B144-B4C2-07E0CDE7F932}" type="parTrans" cxnId="{075B7F28-CEA7-284E-9562-C95681A87A94}">
      <dgm:prSet/>
      <dgm:spPr/>
      <dgm:t>
        <a:bodyPr/>
        <a:lstStyle/>
        <a:p>
          <a:endParaRPr lang="en-US"/>
        </a:p>
      </dgm:t>
    </dgm:pt>
    <dgm:pt modelId="{4401D989-6402-FC4C-851E-EA650885D07C}" type="sibTrans" cxnId="{075B7F28-CEA7-284E-9562-C95681A87A94}">
      <dgm:prSet/>
      <dgm:spPr/>
      <dgm:t>
        <a:bodyPr/>
        <a:lstStyle/>
        <a:p>
          <a:endParaRPr lang="en-US"/>
        </a:p>
      </dgm:t>
    </dgm:pt>
    <dgm:pt modelId="{FB36B683-84B4-E344-A5C4-6A6576A2FD95}" type="pres">
      <dgm:prSet presAssocID="{7D98154D-C963-AD41-A9FA-534883E31410}" presName="linearFlow" presStyleCnt="0">
        <dgm:presLayoutVars>
          <dgm:dir/>
          <dgm:animLvl val="lvl"/>
          <dgm:resizeHandles val="exact"/>
        </dgm:presLayoutVars>
      </dgm:prSet>
      <dgm:spPr/>
    </dgm:pt>
    <dgm:pt modelId="{5AAF3B7C-EF24-5848-B2A9-B99AF3B38282}" type="pres">
      <dgm:prSet presAssocID="{9FBACC8C-4238-324E-893F-A4DA46FD0CA1}" presName="composite" presStyleCnt="0"/>
      <dgm:spPr/>
    </dgm:pt>
    <dgm:pt modelId="{BD7C596E-FEAD-F94E-A264-86F086D9F440}" type="pres">
      <dgm:prSet presAssocID="{9FBACC8C-4238-324E-893F-A4DA46FD0CA1}" presName="parentText" presStyleLbl="alignNode1" presStyleIdx="0" presStyleCnt="5">
        <dgm:presLayoutVars>
          <dgm:chMax val="1"/>
          <dgm:bulletEnabled val="1"/>
        </dgm:presLayoutVars>
      </dgm:prSet>
      <dgm:spPr/>
    </dgm:pt>
    <dgm:pt modelId="{FFAFFDE2-E0D3-5F4D-9C48-B251CA7634D1}" type="pres">
      <dgm:prSet presAssocID="{9FBACC8C-4238-324E-893F-A4DA46FD0CA1}" presName="descendantText" presStyleLbl="alignAcc1" presStyleIdx="0" presStyleCnt="5">
        <dgm:presLayoutVars>
          <dgm:bulletEnabled val="1"/>
        </dgm:presLayoutVars>
      </dgm:prSet>
      <dgm:spPr/>
    </dgm:pt>
    <dgm:pt modelId="{8AFA372E-B9F8-354C-90B2-6BEB00AB789A}" type="pres">
      <dgm:prSet presAssocID="{FA257AD6-049F-1742-86CC-280EB5871700}" presName="sp" presStyleCnt="0"/>
      <dgm:spPr/>
    </dgm:pt>
    <dgm:pt modelId="{C5DBE726-5156-B046-88F9-EED526886229}" type="pres">
      <dgm:prSet presAssocID="{4C688A00-B371-BB4F-B997-CDBEDECDA52D}" presName="composite" presStyleCnt="0"/>
      <dgm:spPr/>
    </dgm:pt>
    <dgm:pt modelId="{27CA9C8C-370D-C74E-BAD7-C7A4BCF515C3}" type="pres">
      <dgm:prSet presAssocID="{4C688A00-B371-BB4F-B997-CDBEDECDA52D}" presName="parentText" presStyleLbl="alignNode1" presStyleIdx="1" presStyleCnt="5">
        <dgm:presLayoutVars>
          <dgm:chMax val="1"/>
          <dgm:bulletEnabled val="1"/>
        </dgm:presLayoutVars>
      </dgm:prSet>
      <dgm:spPr/>
    </dgm:pt>
    <dgm:pt modelId="{3F89BB2C-88FB-CD4B-B14C-AA2D775A0A9C}" type="pres">
      <dgm:prSet presAssocID="{4C688A00-B371-BB4F-B997-CDBEDECDA52D}" presName="descendantText" presStyleLbl="alignAcc1" presStyleIdx="1" presStyleCnt="5">
        <dgm:presLayoutVars>
          <dgm:bulletEnabled val="1"/>
        </dgm:presLayoutVars>
      </dgm:prSet>
      <dgm:spPr/>
    </dgm:pt>
    <dgm:pt modelId="{65EB5901-A987-E94C-AC3B-3068440D96DA}" type="pres">
      <dgm:prSet presAssocID="{9637D58B-C3A3-FE43-9B7C-CD34908D9D6C}" presName="sp" presStyleCnt="0"/>
      <dgm:spPr/>
    </dgm:pt>
    <dgm:pt modelId="{FDF97EF7-C947-0541-B6AD-82F5C800610C}" type="pres">
      <dgm:prSet presAssocID="{DB101734-5E5F-7E4C-B667-7E60699BE9CB}" presName="composite" presStyleCnt="0"/>
      <dgm:spPr/>
    </dgm:pt>
    <dgm:pt modelId="{AD11FDBF-9255-2F41-B8D1-56A986B90453}" type="pres">
      <dgm:prSet presAssocID="{DB101734-5E5F-7E4C-B667-7E60699BE9CB}" presName="parentText" presStyleLbl="alignNode1" presStyleIdx="2" presStyleCnt="5">
        <dgm:presLayoutVars>
          <dgm:chMax val="1"/>
          <dgm:bulletEnabled val="1"/>
        </dgm:presLayoutVars>
      </dgm:prSet>
      <dgm:spPr/>
    </dgm:pt>
    <dgm:pt modelId="{FF26526A-0A58-4844-8C07-0D041BB4A5FF}" type="pres">
      <dgm:prSet presAssocID="{DB101734-5E5F-7E4C-B667-7E60699BE9CB}" presName="descendantText" presStyleLbl="alignAcc1" presStyleIdx="2" presStyleCnt="5">
        <dgm:presLayoutVars>
          <dgm:bulletEnabled val="1"/>
        </dgm:presLayoutVars>
      </dgm:prSet>
      <dgm:spPr/>
    </dgm:pt>
    <dgm:pt modelId="{9F7F3A9A-B0EF-9849-BA67-4C7C4EF3822C}" type="pres">
      <dgm:prSet presAssocID="{14977B88-4774-184D-B516-26B2D3A4F67E}" presName="sp" presStyleCnt="0"/>
      <dgm:spPr/>
    </dgm:pt>
    <dgm:pt modelId="{C3CE4B42-7FE4-BC4A-A73E-21A04C05CFC0}" type="pres">
      <dgm:prSet presAssocID="{47F4FFB4-D7B7-C646-B4A4-61F07DA1AD4A}" presName="composite" presStyleCnt="0"/>
      <dgm:spPr/>
    </dgm:pt>
    <dgm:pt modelId="{2AB8EAF6-EC02-164A-8A8C-72C193C6ABBE}" type="pres">
      <dgm:prSet presAssocID="{47F4FFB4-D7B7-C646-B4A4-61F07DA1AD4A}" presName="parentText" presStyleLbl="alignNode1" presStyleIdx="3" presStyleCnt="5">
        <dgm:presLayoutVars>
          <dgm:chMax val="1"/>
          <dgm:bulletEnabled val="1"/>
        </dgm:presLayoutVars>
      </dgm:prSet>
      <dgm:spPr/>
    </dgm:pt>
    <dgm:pt modelId="{769512B1-8E56-9A48-AB7A-045BE97F8780}" type="pres">
      <dgm:prSet presAssocID="{47F4FFB4-D7B7-C646-B4A4-61F07DA1AD4A}" presName="descendantText" presStyleLbl="alignAcc1" presStyleIdx="3" presStyleCnt="5">
        <dgm:presLayoutVars>
          <dgm:bulletEnabled val="1"/>
        </dgm:presLayoutVars>
      </dgm:prSet>
      <dgm:spPr/>
    </dgm:pt>
    <dgm:pt modelId="{51D478A0-5558-5D4C-96C0-F73F03C21A58}" type="pres">
      <dgm:prSet presAssocID="{456BB706-952F-2F46-A97C-B2C867B72F80}" presName="sp" presStyleCnt="0"/>
      <dgm:spPr/>
    </dgm:pt>
    <dgm:pt modelId="{1E047BDA-0D93-334D-850C-5A65CA0EDE95}" type="pres">
      <dgm:prSet presAssocID="{C4CC24E8-7105-E443-8716-228AAECEB504}" presName="composite" presStyleCnt="0"/>
      <dgm:spPr/>
    </dgm:pt>
    <dgm:pt modelId="{B4E8470E-7DC9-CD4A-9255-9EC332D0042A}" type="pres">
      <dgm:prSet presAssocID="{C4CC24E8-7105-E443-8716-228AAECEB504}" presName="parentText" presStyleLbl="alignNode1" presStyleIdx="4" presStyleCnt="5">
        <dgm:presLayoutVars>
          <dgm:chMax val="1"/>
          <dgm:bulletEnabled val="1"/>
        </dgm:presLayoutVars>
      </dgm:prSet>
      <dgm:spPr/>
    </dgm:pt>
    <dgm:pt modelId="{AD97F4BC-7144-0E45-9A66-CE53958E5777}" type="pres">
      <dgm:prSet presAssocID="{C4CC24E8-7105-E443-8716-228AAECEB504}" presName="descendantText" presStyleLbl="alignAcc1" presStyleIdx="4" presStyleCnt="5">
        <dgm:presLayoutVars>
          <dgm:bulletEnabled val="1"/>
        </dgm:presLayoutVars>
      </dgm:prSet>
      <dgm:spPr/>
    </dgm:pt>
  </dgm:ptLst>
  <dgm:cxnLst>
    <dgm:cxn modelId="{97BED903-1321-7642-B07B-4523406324F0}" type="presOf" srcId="{47F4FFB4-D7B7-C646-B4A4-61F07DA1AD4A}" destId="{2AB8EAF6-EC02-164A-8A8C-72C193C6ABBE}" srcOrd="0" destOrd="0" presId="urn:microsoft.com/office/officeart/2005/8/layout/chevron2"/>
    <dgm:cxn modelId="{58D2581C-630F-6D4F-A578-FD455F373A75}" srcId="{7D98154D-C963-AD41-A9FA-534883E31410}" destId="{9FBACC8C-4238-324E-893F-A4DA46FD0CA1}" srcOrd="0" destOrd="0" parTransId="{0B9C1656-70EE-F948-AA45-52DB6B41518B}" sibTransId="{FA257AD6-049F-1742-86CC-280EB5871700}"/>
    <dgm:cxn modelId="{164B7C20-8C85-8840-8699-D7ADC2A3EF5F}" type="presOf" srcId="{492B1725-74E1-E147-B2CD-C7F770501502}" destId="{FFAFFDE2-E0D3-5F4D-9C48-B251CA7634D1}" srcOrd="0" destOrd="0" presId="urn:microsoft.com/office/officeart/2005/8/layout/chevron2"/>
    <dgm:cxn modelId="{075B7F28-CEA7-284E-9562-C95681A87A94}" srcId="{C4CC24E8-7105-E443-8716-228AAECEB504}" destId="{E97EB26A-8A02-E24A-BE7D-45A55F425B6B}" srcOrd="0" destOrd="0" parTransId="{5FCFE93C-A819-B144-B4C2-07E0CDE7F932}" sibTransId="{4401D989-6402-FC4C-851E-EA650885D07C}"/>
    <dgm:cxn modelId="{5D532C2F-3A8C-3842-A9E4-C32285380249}" srcId="{7D98154D-C963-AD41-A9FA-534883E31410}" destId="{DB101734-5E5F-7E4C-B667-7E60699BE9CB}" srcOrd="2" destOrd="0" parTransId="{72975320-2432-5844-B2CB-2512AFB3E010}" sibTransId="{14977B88-4774-184D-B516-26B2D3A4F67E}"/>
    <dgm:cxn modelId="{97039132-1A29-934C-802E-9A52632C7E46}" srcId="{47F4FFB4-D7B7-C646-B4A4-61F07DA1AD4A}" destId="{CABFF2CE-D9C4-654E-961D-9C089D3218C1}" srcOrd="0" destOrd="0" parTransId="{C9CA9D0F-4EA5-274D-BB4B-2A7083BC9ECF}" sibTransId="{3B049BB9-2523-9543-B208-1AFBB4AE5E80}"/>
    <dgm:cxn modelId="{8EF5D439-E4A1-254B-8D5E-6F6B1637DEB8}" type="presOf" srcId="{CABFF2CE-D9C4-654E-961D-9C089D3218C1}" destId="{769512B1-8E56-9A48-AB7A-045BE97F8780}" srcOrd="0" destOrd="0" presId="urn:microsoft.com/office/officeart/2005/8/layout/chevron2"/>
    <dgm:cxn modelId="{90AFB168-6ED9-364F-8DDA-416EA349B3A4}" type="presOf" srcId="{DB101734-5E5F-7E4C-B667-7E60699BE9CB}" destId="{AD11FDBF-9255-2F41-B8D1-56A986B90453}" srcOrd="0" destOrd="0" presId="urn:microsoft.com/office/officeart/2005/8/layout/chevron2"/>
    <dgm:cxn modelId="{0B0EDE74-EC08-6C4F-A55E-99D7A37D77E1}" srcId="{7D98154D-C963-AD41-A9FA-534883E31410}" destId="{47F4FFB4-D7B7-C646-B4A4-61F07DA1AD4A}" srcOrd="3" destOrd="0" parTransId="{39EE387D-FF12-964A-899A-C9C33C3C0019}" sibTransId="{456BB706-952F-2F46-A97C-B2C867B72F80}"/>
    <dgm:cxn modelId="{7FCF5C7E-AD1E-E349-949E-128440CE39FE}" type="presOf" srcId="{9FBACC8C-4238-324E-893F-A4DA46FD0CA1}" destId="{BD7C596E-FEAD-F94E-A264-86F086D9F440}" srcOrd="0" destOrd="0" presId="urn:microsoft.com/office/officeart/2005/8/layout/chevron2"/>
    <dgm:cxn modelId="{F2538087-6CC1-2D49-823D-55617BD0B524}" srcId="{4C688A00-B371-BB4F-B997-CDBEDECDA52D}" destId="{2F934A96-AED5-C845-A20C-CB710303DE32}" srcOrd="0" destOrd="0" parTransId="{8CDF40DF-90A3-374B-9540-2F3425B87D76}" sibTransId="{5ACEF4EE-5319-574B-81C4-E41D18739C9E}"/>
    <dgm:cxn modelId="{46F4A48C-C6D4-C642-8522-000D20F8FA02}" type="presOf" srcId="{C4CC24E8-7105-E443-8716-228AAECEB504}" destId="{B4E8470E-7DC9-CD4A-9255-9EC332D0042A}" srcOrd="0" destOrd="0" presId="urn:microsoft.com/office/officeart/2005/8/layout/chevron2"/>
    <dgm:cxn modelId="{910F3A95-D1AD-ED4F-9CEE-A15C2D86C214}" srcId="{7D98154D-C963-AD41-A9FA-534883E31410}" destId="{C4CC24E8-7105-E443-8716-228AAECEB504}" srcOrd="4" destOrd="0" parTransId="{A28B772D-EC82-924D-9B4D-54567CB3B986}" sibTransId="{B24F0B24-A6C6-A34A-99F5-70E9A7923B5F}"/>
    <dgm:cxn modelId="{31511C9A-F014-4B42-B2D2-A299A3F3269D}" type="presOf" srcId="{1F6CD02E-F9DF-0042-8136-9286F9F565A7}" destId="{FF26526A-0A58-4844-8C07-0D041BB4A5FF}" srcOrd="0" destOrd="0" presId="urn:microsoft.com/office/officeart/2005/8/layout/chevron2"/>
    <dgm:cxn modelId="{CEF9909A-3E9D-6E41-AAC3-02CF65C7B846}" type="presOf" srcId="{2F934A96-AED5-C845-A20C-CB710303DE32}" destId="{3F89BB2C-88FB-CD4B-B14C-AA2D775A0A9C}" srcOrd="0" destOrd="0" presId="urn:microsoft.com/office/officeart/2005/8/layout/chevron2"/>
    <dgm:cxn modelId="{981A81A1-42E0-704C-8C44-60A9FDF780F8}" srcId="{DB101734-5E5F-7E4C-B667-7E60699BE9CB}" destId="{1F6CD02E-F9DF-0042-8136-9286F9F565A7}" srcOrd="0" destOrd="0" parTransId="{426209D9-F59C-E34C-8E47-16FE5CDE5D1B}" sibTransId="{B69C7E76-0A32-0F45-9470-28416B3E12DA}"/>
    <dgm:cxn modelId="{DCA924A7-D6A3-8F49-9AAC-2E38F16091B3}" type="presOf" srcId="{E97EB26A-8A02-E24A-BE7D-45A55F425B6B}" destId="{AD97F4BC-7144-0E45-9A66-CE53958E5777}" srcOrd="0" destOrd="0" presId="urn:microsoft.com/office/officeart/2005/8/layout/chevron2"/>
    <dgm:cxn modelId="{EA8C4BBA-1116-D749-82BB-B5F3EE5E0ECE}" srcId="{9FBACC8C-4238-324E-893F-A4DA46FD0CA1}" destId="{492B1725-74E1-E147-B2CD-C7F770501502}" srcOrd="0" destOrd="0" parTransId="{FDF54225-5AEC-CE41-8F07-3A464522F359}" sibTransId="{460A2117-4DDC-524D-8971-6A36FE16D27F}"/>
    <dgm:cxn modelId="{BB08C1BC-1BFF-A94D-BCF8-784CAA4D136C}" srcId="{7D98154D-C963-AD41-A9FA-534883E31410}" destId="{4C688A00-B371-BB4F-B997-CDBEDECDA52D}" srcOrd="1" destOrd="0" parTransId="{E70CF32E-4E5F-A54D-BFB9-79AFF4960793}" sibTransId="{9637D58B-C3A3-FE43-9B7C-CD34908D9D6C}"/>
    <dgm:cxn modelId="{4B8098CE-ED88-2448-B65C-D8FD24109499}" type="presOf" srcId="{4C688A00-B371-BB4F-B997-CDBEDECDA52D}" destId="{27CA9C8C-370D-C74E-BAD7-C7A4BCF515C3}" srcOrd="0" destOrd="0" presId="urn:microsoft.com/office/officeart/2005/8/layout/chevron2"/>
    <dgm:cxn modelId="{7C88FAD2-D1A6-A34F-A365-BDA83825431B}" type="presOf" srcId="{7D98154D-C963-AD41-A9FA-534883E31410}" destId="{FB36B683-84B4-E344-A5C4-6A6576A2FD95}" srcOrd="0" destOrd="0" presId="urn:microsoft.com/office/officeart/2005/8/layout/chevron2"/>
    <dgm:cxn modelId="{1F7FCD57-BEFC-F946-9909-271F5D8B55F6}" type="presParOf" srcId="{FB36B683-84B4-E344-A5C4-6A6576A2FD95}" destId="{5AAF3B7C-EF24-5848-B2A9-B99AF3B38282}" srcOrd="0" destOrd="0" presId="urn:microsoft.com/office/officeart/2005/8/layout/chevron2"/>
    <dgm:cxn modelId="{6FD952DC-242D-5649-817A-931C056F9092}" type="presParOf" srcId="{5AAF3B7C-EF24-5848-B2A9-B99AF3B38282}" destId="{BD7C596E-FEAD-F94E-A264-86F086D9F440}" srcOrd="0" destOrd="0" presId="urn:microsoft.com/office/officeart/2005/8/layout/chevron2"/>
    <dgm:cxn modelId="{00DD15A0-96CE-5D4B-BDC0-C155322D1C14}" type="presParOf" srcId="{5AAF3B7C-EF24-5848-B2A9-B99AF3B38282}" destId="{FFAFFDE2-E0D3-5F4D-9C48-B251CA7634D1}" srcOrd="1" destOrd="0" presId="urn:microsoft.com/office/officeart/2005/8/layout/chevron2"/>
    <dgm:cxn modelId="{14C685B1-65AA-3141-8A66-C0FD27886EDC}" type="presParOf" srcId="{FB36B683-84B4-E344-A5C4-6A6576A2FD95}" destId="{8AFA372E-B9F8-354C-90B2-6BEB00AB789A}" srcOrd="1" destOrd="0" presId="urn:microsoft.com/office/officeart/2005/8/layout/chevron2"/>
    <dgm:cxn modelId="{A00A29B1-ED6C-9547-BBA2-D18C562124F8}" type="presParOf" srcId="{FB36B683-84B4-E344-A5C4-6A6576A2FD95}" destId="{C5DBE726-5156-B046-88F9-EED526886229}" srcOrd="2" destOrd="0" presId="urn:microsoft.com/office/officeart/2005/8/layout/chevron2"/>
    <dgm:cxn modelId="{2A02A808-2899-1541-8165-DA0D65A75CD7}" type="presParOf" srcId="{C5DBE726-5156-B046-88F9-EED526886229}" destId="{27CA9C8C-370D-C74E-BAD7-C7A4BCF515C3}" srcOrd="0" destOrd="0" presId="urn:microsoft.com/office/officeart/2005/8/layout/chevron2"/>
    <dgm:cxn modelId="{AB8F8A7B-94F8-FF45-8C98-3081AB5D077D}" type="presParOf" srcId="{C5DBE726-5156-B046-88F9-EED526886229}" destId="{3F89BB2C-88FB-CD4B-B14C-AA2D775A0A9C}" srcOrd="1" destOrd="0" presId="urn:microsoft.com/office/officeart/2005/8/layout/chevron2"/>
    <dgm:cxn modelId="{94EE06C9-1AE1-9A48-B4B9-CC2389504F60}" type="presParOf" srcId="{FB36B683-84B4-E344-A5C4-6A6576A2FD95}" destId="{65EB5901-A987-E94C-AC3B-3068440D96DA}" srcOrd="3" destOrd="0" presId="urn:microsoft.com/office/officeart/2005/8/layout/chevron2"/>
    <dgm:cxn modelId="{FEBAC824-9FEB-5E4B-B813-2140149B24A5}" type="presParOf" srcId="{FB36B683-84B4-E344-A5C4-6A6576A2FD95}" destId="{FDF97EF7-C947-0541-B6AD-82F5C800610C}" srcOrd="4" destOrd="0" presId="urn:microsoft.com/office/officeart/2005/8/layout/chevron2"/>
    <dgm:cxn modelId="{F37DF644-B27B-964F-AB56-9B7865F1B550}" type="presParOf" srcId="{FDF97EF7-C947-0541-B6AD-82F5C800610C}" destId="{AD11FDBF-9255-2F41-B8D1-56A986B90453}" srcOrd="0" destOrd="0" presId="urn:microsoft.com/office/officeart/2005/8/layout/chevron2"/>
    <dgm:cxn modelId="{8AB74960-45A0-C44D-89CD-3C9EE029D052}" type="presParOf" srcId="{FDF97EF7-C947-0541-B6AD-82F5C800610C}" destId="{FF26526A-0A58-4844-8C07-0D041BB4A5FF}" srcOrd="1" destOrd="0" presId="urn:microsoft.com/office/officeart/2005/8/layout/chevron2"/>
    <dgm:cxn modelId="{7BF942A6-EA54-714B-B730-3E2A82D53512}" type="presParOf" srcId="{FB36B683-84B4-E344-A5C4-6A6576A2FD95}" destId="{9F7F3A9A-B0EF-9849-BA67-4C7C4EF3822C}" srcOrd="5" destOrd="0" presId="urn:microsoft.com/office/officeart/2005/8/layout/chevron2"/>
    <dgm:cxn modelId="{4BFAD525-45B5-3F4B-BEBB-3BB86247C65B}" type="presParOf" srcId="{FB36B683-84B4-E344-A5C4-6A6576A2FD95}" destId="{C3CE4B42-7FE4-BC4A-A73E-21A04C05CFC0}" srcOrd="6" destOrd="0" presId="urn:microsoft.com/office/officeart/2005/8/layout/chevron2"/>
    <dgm:cxn modelId="{C308188F-64E0-5D44-90A6-03F1D1C01ACF}" type="presParOf" srcId="{C3CE4B42-7FE4-BC4A-A73E-21A04C05CFC0}" destId="{2AB8EAF6-EC02-164A-8A8C-72C193C6ABBE}" srcOrd="0" destOrd="0" presId="urn:microsoft.com/office/officeart/2005/8/layout/chevron2"/>
    <dgm:cxn modelId="{BAD7BC34-E213-AB48-B109-265F89D95B2A}" type="presParOf" srcId="{C3CE4B42-7FE4-BC4A-A73E-21A04C05CFC0}" destId="{769512B1-8E56-9A48-AB7A-045BE97F8780}" srcOrd="1" destOrd="0" presId="urn:microsoft.com/office/officeart/2005/8/layout/chevron2"/>
    <dgm:cxn modelId="{9C36DAE0-B646-5547-BBE0-9AB7C14344D0}" type="presParOf" srcId="{FB36B683-84B4-E344-A5C4-6A6576A2FD95}" destId="{51D478A0-5558-5D4C-96C0-F73F03C21A58}" srcOrd="7" destOrd="0" presId="urn:microsoft.com/office/officeart/2005/8/layout/chevron2"/>
    <dgm:cxn modelId="{8697B505-D520-2649-B023-E3C7480C81BD}" type="presParOf" srcId="{FB36B683-84B4-E344-A5C4-6A6576A2FD95}" destId="{1E047BDA-0D93-334D-850C-5A65CA0EDE95}" srcOrd="8" destOrd="0" presId="urn:microsoft.com/office/officeart/2005/8/layout/chevron2"/>
    <dgm:cxn modelId="{CB51F839-5EFE-664F-BB30-C351DBB43EA8}" type="presParOf" srcId="{1E047BDA-0D93-334D-850C-5A65CA0EDE95}" destId="{B4E8470E-7DC9-CD4A-9255-9EC332D0042A}" srcOrd="0" destOrd="0" presId="urn:microsoft.com/office/officeart/2005/8/layout/chevron2"/>
    <dgm:cxn modelId="{CACF2741-186E-694A-A42F-88E5F4EEC989}" type="presParOf" srcId="{1E047BDA-0D93-334D-850C-5A65CA0EDE95}" destId="{AD97F4BC-7144-0E45-9A66-CE53958E57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710267-E6F3-D74D-9444-A26209FABAB1}"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US"/>
        </a:p>
      </dgm:t>
    </dgm:pt>
    <dgm:pt modelId="{6CA3C2B7-845D-4E43-947E-A1BA6F2D6C5E}">
      <dgm:prSet phldrT="[Text]"/>
      <dgm:spPr>
        <a:solidFill>
          <a:srgbClr val="0EB1A4"/>
        </a:solidFill>
      </dgm:spPr>
      <dgm:t>
        <a:bodyPr/>
        <a:lstStyle/>
        <a:p>
          <a:r>
            <a:rPr lang="en-US" dirty="0"/>
            <a:t>Cultural Knowledge</a:t>
          </a:r>
        </a:p>
      </dgm:t>
    </dgm:pt>
    <dgm:pt modelId="{9194485F-5D60-BD4F-863E-34259A63A7EA}" type="parTrans" cxnId="{56ABF48A-2163-8B47-A1CE-7AA2A7A84176}">
      <dgm:prSet/>
      <dgm:spPr/>
      <dgm:t>
        <a:bodyPr/>
        <a:lstStyle/>
        <a:p>
          <a:endParaRPr lang="en-US"/>
        </a:p>
      </dgm:t>
    </dgm:pt>
    <dgm:pt modelId="{08C5BC5E-0E47-A14F-A415-40D73A49FB22}" type="sibTrans" cxnId="{56ABF48A-2163-8B47-A1CE-7AA2A7A84176}">
      <dgm:prSet/>
      <dgm:spPr/>
      <dgm:t>
        <a:bodyPr/>
        <a:lstStyle/>
        <a:p>
          <a:endParaRPr lang="en-US"/>
        </a:p>
      </dgm:t>
    </dgm:pt>
    <dgm:pt modelId="{EA6A8BCD-9354-B340-9E55-FCF1813B359C}">
      <dgm:prSet phldrT="[Text]"/>
      <dgm:spPr>
        <a:solidFill>
          <a:srgbClr val="0EB1A4"/>
        </a:solidFill>
      </dgm:spPr>
      <dgm:t>
        <a:bodyPr/>
        <a:lstStyle/>
        <a:p>
          <a:r>
            <a:rPr lang="en-US" dirty="0"/>
            <a:t>Cultural Sensitivity</a:t>
          </a:r>
        </a:p>
      </dgm:t>
    </dgm:pt>
    <dgm:pt modelId="{111CA0C7-5DA6-6645-96D0-5D041D7161C7}" type="parTrans" cxnId="{91ADFE66-123B-7F41-95F6-50E9729D09B0}">
      <dgm:prSet/>
      <dgm:spPr/>
      <dgm:t>
        <a:bodyPr/>
        <a:lstStyle/>
        <a:p>
          <a:endParaRPr lang="en-US"/>
        </a:p>
      </dgm:t>
    </dgm:pt>
    <dgm:pt modelId="{EE7C5032-DD3B-5048-A8D4-DCEBE28F1B9E}" type="sibTrans" cxnId="{91ADFE66-123B-7F41-95F6-50E9729D09B0}">
      <dgm:prSet/>
      <dgm:spPr/>
      <dgm:t>
        <a:bodyPr/>
        <a:lstStyle/>
        <a:p>
          <a:endParaRPr lang="en-US"/>
        </a:p>
      </dgm:t>
    </dgm:pt>
    <dgm:pt modelId="{E3018792-0A50-4449-A628-8E0B2FC7F1C0}">
      <dgm:prSet phldrT="[Text]"/>
      <dgm:spPr>
        <a:solidFill>
          <a:srgbClr val="0EB1A4"/>
        </a:solidFill>
      </dgm:spPr>
      <dgm:t>
        <a:bodyPr/>
        <a:lstStyle/>
        <a:p>
          <a:r>
            <a:rPr lang="en-US" dirty="0"/>
            <a:t>Cultural Competence</a:t>
          </a:r>
        </a:p>
      </dgm:t>
    </dgm:pt>
    <dgm:pt modelId="{28F7A449-A2F8-B54F-8823-6D120D10C3FB}" type="parTrans" cxnId="{2C542B34-02C4-5045-ABEC-72D21B94855F}">
      <dgm:prSet/>
      <dgm:spPr/>
      <dgm:t>
        <a:bodyPr/>
        <a:lstStyle/>
        <a:p>
          <a:endParaRPr lang="en-US"/>
        </a:p>
      </dgm:t>
    </dgm:pt>
    <dgm:pt modelId="{D06B9D60-BAF7-7242-937B-B140D98904E7}" type="sibTrans" cxnId="{2C542B34-02C4-5045-ABEC-72D21B94855F}">
      <dgm:prSet/>
      <dgm:spPr/>
      <dgm:t>
        <a:bodyPr/>
        <a:lstStyle/>
        <a:p>
          <a:endParaRPr lang="en-US"/>
        </a:p>
      </dgm:t>
    </dgm:pt>
    <dgm:pt modelId="{60BC4B46-908F-0F4D-9332-06CFB04C325C}">
      <dgm:prSet phldrT="[Text]"/>
      <dgm:spPr>
        <a:solidFill>
          <a:srgbClr val="0EB1A4"/>
        </a:solidFill>
      </dgm:spPr>
      <dgm:t>
        <a:bodyPr/>
        <a:lstStyle/>
        <a:p>
          <a:r>
            <a:rPr lang="en-US" dirty="0"/>
            <a:t>Cultural Awareness</a:t>
          </a:r>
        </a:p>
      </dgm:t>
    </dgm:pt>
    <dgm:pt modelId="{3FBDA53E-07F1-CD45-AC38-757375FE8FCD}" type="parTrans" cxnId="{3905F95C-263B-244C-A614-3A0E6F203EFD}">
      <dgm:prSet/>
      <dgm:spPr/>
      <dgm:t>
        <a:bodyPr/>
        <a:lstStyle/>
        <a:p>
          <a:endParaRPr lang="en-US"/>
        </a:p>
      </dgm:t>
    </dgm:pt>
    <dgm:pt modelId="{4E302F35-BF6C-164D-B55E-C35FBD699D07}" type="sibTrans" cxnId="{3905F95C-263B-244C-A614-3A0E6F203EFD}">
      <dgm:prSet/>
      <dgm:spPr/>
      <dgm:t>
        <a:bodyPr/>
        <a:lstStyle/>
        <a:p>
          <a:endParaRPr lang="en-US"/>
        </a:p>
      </dgm:t>
    </dgm:pt>
    <dgm:pt modelId="{C4D96BDF-BECC-2D4E-A90B-E8EFACE44818}">
      <dgm:prSet phldrT="[Text]"/>
      <dgm:spPr/>
      <dgm:t>
        <a:bodyPr/>
        <a:lstStyle/>
        <a:p>
          <a:r>
            <a:rPr lang="en-US" dirty="0"/>
            <a:t>Cultural Humility*</a:t>
          </a:r>
        </a:p>
      </dgm:t>
    </dgm:pt>
    <dgm:pt modelId="{1F8396B7-EBAC-E845-BB89-863DBD01E069}" type="parTrans" cxnId="{3E6E3DF8-0D3C-0A4B-9B9B-DC8FBFB64786}">
      <dgm:prSet/>
      <dgm:spPr/>
      <dgm:t>
        <a:bodyPr/>
        <a:lstStyle/>
        <a:p>
          <a:endParaRPr lang="en-US"/>
        </a:p>
      </dgm:t>
    </dgm:pt>
    <dgm:pt modelId="{BCFE4294-2532-3247-BCE4-075CE79E35D9}" type="sibTrans" cxnId="{3E6E3DF8-0D3C-0A4B-9B9B-DC8FBFB64786}">
      <dgm:prSet/>
      <dgm:spPr/>
      <dgm:t>
        <a:bodyPr/>
        <a:lstStyle/>
        <a:p>
          <a:endParaRPr lang="en-US"/>
        </a:p>
      </dgm:t>
    </dgm:pt>
    <dgm:pt modelId="{51616562-BD59-624E-8996-259E6F705FB1}" type="pres">
      <dgm:prSet presAssocID="{A3710267-E6F3-D74D-9444-A26209FABAB1}" presName="Name0" presStyleCnt="0">
        <dgm:presLayoutVars>
          <dgm:dir/>
          <dgm:resizeHandles val="exact"/>
        </dgm:presLayoutVars>
      </dgm:prSet>
      <dgm:spPr/>
    </dgm:pt>
    <dgm:pt modelId="{6677B2DA-6B26-3B4E-AE34-195D72E8DDE0}" type="pres">
      <dgm:prSet presAssocID="{6CA3C2B7-845D-4E43-947E-A1BA6F2D6C5E}" presName="parTxOnly" presStyleLbl="node1" presStyleIdx="0" presStyleCnt="5">
        <dgm:presLayoutVars>
          <dgm:bulletEnabled val="1"/>
        </dgm:presLayoutVars>
      </dgm:prSet>
      <dgm:spPr/>
    </dgm:pt>
    <dgm:pt modelId="{D28B97AF-959C-4342-B943-4AF495A2FD0F}" type="pres">
      <dgm:prSet presAssocID="{08C5BC5E-0E47-A14F-A415-40D73A49FB22}" presName="parSpace" presStyleCnt="0"/>
      <dgm:spPr/>
    </dgm:pt>
    <dgm:pt modelId="{B23F4A88-C932-0346-BCE0-F4B3D0593367}" type="pres">
      <dgm:prSet presAssocID="{60BC4B46-908F-0F4D-9332-06CFB04C325C}" presName="parTxOnly" presStyleLbl="node1" presStyleIdx="1" presStyleCnt="5">
        <dgm:presLayoutVars>
          <dgm:bulletEnabled val="1"/>
        </dgm:presLayoutVars>
      </dgm:prSet>
      <dgm:spPr/>
    </dgm:pt>
    <dgm:pt modelId="{3E5DB43D-EE5E-8F48-8093-E5D8C664C8D5}" type="pres">
      <dgm:prSet presAssocID="{4E302F35-BF6C-164D-B55E-C35FBD699D07}" presName="parSpace" presStyleCnt="0"/>
      <dgm:spPr/>
    </dgm:pt>
    <dgm:pt modelId="{4570B9B3-E877-2F4F-88AA-D38B5FD76CCF}" type="pres">
      <dgm:prSet presAssocID="{EA6A8BCD-9354-B340-9E55-FCF1813B359C}" presName="parTxOnly" presStyleLbl="node1" presStyleIdx="2" presStyleCnt="5">
        <dgm:presLayoutVars>
          <dgm:bulletEnabled val="1"/>
        </dgm:presLayoutVars>
      </dgm:prSet>
      <dgm:spPr/>
    </dgm:pt>
    <dgm:pt modelId="{C9EE4848-1127-F04A-BD1B-2FF7C2786673}" type="pres">
      <dgm:prSet presAssocID="{EE7C5032-DD3B-5048-A8D4-DCEBE28F1B9E}" presName="parSpace" presStyleCnt="0"/>
      <dgm:spPr/>
    </dgm:pt>
    <dgm:pt modelId="{814D4180-D099-2341-835A-904272CCEE0A}" type="pres">
      <dgm:prSet presAssocID="{E3018792-0A50-4449-A628-8E0B2FC7F1C0}" presName="parTxOnly" presStyleLbl="node1" presStyleIdx="3" presStyleCnt="5">
        <dgm:presLayoutVars>
          <dgm:bulletEnabled val="1"/>
        </dgm:presLayoutVars>
      </dgm:prSet>
      <dgm:spPr/>
    </dgm:pt>
    <dgm:pt modelId="{85A3FF88-E5D8-1743-A617-6BBFD85ACC85}" type="pres">
      <dgm:prSet presAssocID="{D06B9D60-BAF7-7242-937B-B140D98904E7}" presName="parSpace" presStyleCnt="0"/>
      <dgm:spPr/>
    </dgm:pt>
    <dgm:pt modelId="{24324CC8-8371-3D4C-9705-FAD03C7B946A}" type="pres">
      <dgm:prSet presAssocID="{C4D96BDF-BECC-2D4E-A90B-E8EFACE44818}" presName="parTxOnly" presStyleLbl="node1" presStyleIdx="4" presStyleCnt="5">
        <dgm:presLayoutVars>
          <dgm:bulletEnabled val="1"/>
        </dgm:presLayoutVars>
      </dgm:prSet>
      <dgm:spPr/>
    </dgm:pt>
  </dgm:ptLst>
  <dgm:cxnLst>
    <dgm:cxn modelId="{98D39400-AB9A-D448-B426-A9D81368DB2A}" type="presOf" srcId="{60BC4B46-908F-0F4D-9332-06CFB04C325C}" destId="{B23F4A88-C932-0346-BCE0-F4B3D0593367}" srcOrd="0" destOrd="0" presId="urn:microsoft.com/office/officeart/2005/8/layout/hChevron3"/>
    <dgm:cxn modelId="{50FD3315-4A46-DA42-B746-EAF1D6437872}" type="presOf" srcId="{EA6A8BCD-9354-B340-9E55-FCF1813B359C}" destId="{4570B9B3-E877-2F4F-88AA-D38B5FD76CCF}" srcOrd="0" destOrd="0" presId="urn:microsoft.com/office/officeart/2005/8/layout/hChevron3"/>
    <dgm:cxn modelId="{F8CEB82C-7399-174C-BC84-1BE3202B74BD}" type="presOf" srcId="{6CA3C2B7-845D-4E43-947E-A1BA6F2D6C5E}" destId="{6677B2DA-6B26-3B4E-AE34-195D72E8DDE0}" srcOrd="0" destOrd="0" presId="urn:microsoft.com/office/officeart/2005/8/layout/hChevron3"/>
    <dgm:cxn modelId="{2C542B34-02C4-5045-ABEC-72D21B94855F}" srcId="{A3710267-E6F3-D74D-9444-A26209FABAB1}" destId="{E3018792-0A50-4449-A628-8E0B2FC7F1C0}" srcOrd="3" destOrd="0" parTransId="{28F7A449-A2F8-B54F-8823-6D120D10C3FB}" sibTransId="{D06B9D60-BAF7-7242-937B-B140D98904E7}"/>
    <dgm:cxn modelId="{3905F95C-263B-244C-A614-3A0E6F203EFD}" srcId="{A3710267-E6F3-D74D-9444-A26209FABAB1}" destId="{60BC4B46-908F-0F4D-9332-06CFB04C325C}" srcOrd="1" destOrd="0" parTransId="{3FBDA53E-07F1-CD45-AC38-757375FE8FCD}" sibTransId="{4E302F35-BF6C-164D-B55E-C35FBD699D07}"/>
    <dgm:cxn modelId="{246DED66-3B00-5349-B3C6-4641D8E1B828}" type="presOf" srcId="{E3018792-0A50-4449-A628-8E0B2FC7F1C0}" destId="{814D4180-D099-2341-835A-904272CCEE0A}" srcOrd="0" destOrd="0" presId="urn:microsoft.com/office/officeart/2005/8/layout/hChevron3"/>
    <dgm:cxn modelId="{91ADFE66-123B-7F41-95F6-50E9729D09B0}" srcId="{A3710267-E6F3-D74D-9444-A26209FABAB1}" destId="{EA6A8BCD-9354-B340-9E55-FCF1813B359C}" srcOrd="2" destOrd="0" parTransId="{111CA0C7-5DA6-6645-96D0-5D041D7161C7}" sibTransId="{EE7C5032-DD3B-5048-A8D4-DCEBE28F1B9E}"/>
    <dgm:cxn modelId="{A7507C67-2416-8946-81E3-C51D99453B36}" type="presOf" srcId="{A3710267-E6F3-D74D-9444-A26209FABAB1}" destId="{51616562-BD59-624E-8996-259E6F705FB1}" srcOrd="0" destOrd="0" presId="urn:microsoft.com/office/officeart/2005/8/layout/hChevron3"/>
    <dgm:cxn modelId="{B55F2F83-388E-3C43-ABE1-DB9D659C084E}" type="presOf" srcId="{C4D96BDF-BECC-2D4E-A90B-E8EFACE44818}" destId="{24324CC8-8371-3D4C-9705-FAD03C7B946A}" srcOrd="0" destOrd="0" presId="urn:microsoft.com/office/officeart/2005/8/layout/hChevron3"/>
    <dgm:cxn modelId="{56ABF48A-2163-8B47-A1CE-7AA2A7A84176}" srcId="{A3710267-E6F3-D74D-9444-A26209FABAB1}" destId="{6CA3C2B7-845D-4E43-947E-A1BA6F2D6C5E}" srcOrd="0" destOrd="0" parTransId="{9194485F-5D60-BD4F-863E-34259A63A7EA}" sibTransId="{08C5BC5E-0E47-A14F-A415-40D73A49FB22}"/>
    <dgm:cxn modelId="{3E6E3DF8-0D3C-0A4B-9B9B-DC8FBFB64786}" srcId="{A3710267-E6F3-D74D-9444-A26209FABAB1}" destId="{C4D96BDF-BECC-2D4E-A90B-E8EFACE44818}" srcOrd="4" destOrd="0" parTransId="{1F8396B7-EBAC-E845-BB89-863DBD01E069}" sibTransId="{BCFE4294-2532-3247-BCE4-075CE79E35D9}"/>
    <dgm:cxn modelId="{71521244-7F90-354E-B43F-5F597822387E}" type="presParOf" srcId="{51616562-BD59-624E-8996-259E6F705FB1}" destId="{6677B2DA-6B26-3B4E-AE34-195D72E8DDE0}" srcOrd="0" destOrd="0" presId="urn:microsoft.com/office/officeart/2005/8/layout/hChevron3"/>
    <dgm:cxn modelId="{F7E2EE38-CF21-8A46-9E6F-7EE87DB74785}" type="presParOf" srcId="{51616562-BD59-624E-8996-259E6F705FB1}" destId="{D28B97AF-959C-4342-B943-4AF495A2FD0F}" srcOrd="1" destOrd="0" presId="urn:microsoft.com/office/officeart/2005/8/layout/hChevron3"/>
    <dgm:cxn modelId="{40EBA941-5CC9-6A4D-B0DB-869A7AA5D9DF}" type="presParOf" srcId="{51616562-BD59-624E-8996-259E6F705FB1}" destId="{B23F4A88-C932-0346-BCE0-F4B3D0593367}" srcOrd="2" destOrd="0" presId="urn:microsoft.com/office/officeart/2005/8/layout/hChevron3"/>
    <dgm:cxn modelId="{D3610091-5A90-D842-94F8-8AF27D03B5A7}" type="presParOf" srcId="{51616562-BD59-624E-8996-259E6F705FB1}" destId="{3E5DB43D-EE5E-8F48-8093-E5D8C664C8D5}" srcOrd="3" destOrd="0" presId="urn:microsoft.com/office/officeart/2005/8/layout/hChevron3"/>
    <dgm:cxn modelId="{E2A3297D-9C81-5648-BDC6-DBD4EEA850E2}" type="presParOf" srcId="{51616562-BD59-624E-8996-259E6F705FB1}" destId="{4570B9B3-E877-2F4F-88AA-D38B5FD76CCF}" srcOrd="4" destOrd="0" presId="urn:microsoft.com/office/officeart/2005/8/layout/hChevron3"/>
    <dgm:cxn modelId="{2B737B5C-0412-6349-BC2C-E5B30A9AA5E7}" type="presParOf" srcId="{51616562-BD59-624E-8996-259E6F705FB1}" destId="{C9EE4848-1127-F04A-BD1B-2FF7C2786673}" srcOrd="5" destOrd="0" presId="urn:microsoft.com/office/officeart/2005/8/layout/hChevron3"/>
    <dgm:cxn modelId="{874F17F3-6C97-EB48-8624-2B94AA7019F0}" type="presParOf" srcId="{51616562-BD59-624E-8996-259E6F705FB1}" destId="{814D4180-D099-2341-835A-904272CCEE0A}" srcOrd="6" destOrd="0" presId="urn:microsoft.com/office/officeart/2005/8/layout/hChevron3"/>
    <dgm:cxn modelId="{57DE9571-C40D-3B4F-9C89-2DC522918E70}" type="presParOf" srcId="{51616562-BD59-624E-8996-259E6F705FB1}" destId="{85A3FF88-E5D8-1743-A617-6BBFD85ACC85}" srcOrd="7" destOrd="0" presId="urn:microsoft.com/office/officeart/2005/8/layout/hChevron3"/>
    <dgm:cxn modelId="{BCB6DBA9-A0FA-664A-BE92-16BE7DAD1862}" type="presParOf" srcId="{51616562-BD59-624E-8996-259E6F705FB1}" destId="{24324CC8-8371-3D4C-9705-FAD03C7B946A}"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6D15A-48F6-A34C-ADDD-45913D79EAF4}">
      <dsp:nvSpPr>
        <dsp:cNvPr id="0" name=""/>
        <dsp:cNvSpPr/>
      </dsp:nvSpPr>
      <dsp:spPr>
        <a:xfrm>
          <a:off x="1550427" y="1652843"/>
          <a:ext cx="2152479" cy="193248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PEST Analysis</a:t>
          </a:r>
        </a:p>
      </dsp:txBody>
      <dsp:txXfrm>
        <a:off x="1865650" y="1935849"/>
        <a:ext cx="1522033" cy="1366473"/>
      </dsp:txXfrm>
    </dsp:sp>
    <dsp:sp modelId="{1CE2B862-5A3B-AC4F-9CB3-A7CD6065FADB}">
      <dsp:nvSpPr>
        <dsp:cNvPr id="0" name=""/>
        <dsp:cNvSpPr/>
      </dsp:nvSpPr>
      <dsp:spPr>
        <a:xfrm rot="16200000">
          <a:off x="2530531" y="1531746"/>
          <a:ext cx="192271" cy="49921"/>
        </a:xfrm>
        <a:custGeom>
          <a:avLst/>
          <a:gdLst/>
          <a:ahLst/>
          <a:cxnLst/>
          <a:rect l="0" t="0" r="0" b="0"/>
          <a:pathLst>
            <a:path>
              <a:moveTo>
                <a:pt x="0" y="24960"/>
              </a:moveTo>
              <a:lnTo>
                <a:pt x="192271"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1860" y="1551900"/>
        <a:ext cx="9613" cy="9613"/>
      </dsp:txXfrm>
    </dsp:sp>
    <dsp:sp modelId="{B2CC8989-6BEE-7249-8CC2-B988ADB3A527}">
      <dsp:nvSpPr>
        <dsp:cNvPr id="0" name=""/>
        <dsp:cNvSpPr/>
      </dsp:nvSpPr>
      <dsp:spPr>
        <a:xfrm>
          <a:off x="1603799" y="14576"/>
          <a:ext cx="2045736" cy="1445995"/>
        </a:xfrm>
        <a:prstGeom prst="ellipse">
          <a:avLst/>
        </a:prstGeom>
        <a:solidFill>
          <a:srgbClr val="943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Political Factors</a:t>
          </a:r>
        </a:p>
      </dsp:txBody>
      <dsp:txXfrm>
        <a:off x="1903390" y="226337"/>
        <a:ext cx="1446554" cy="1022473"/>
      </dsp:txXfrm>
    </dsp:sp>
    <dsp:sp modelId="{4075A331-EC02-C440-9071-5E92535BB74B}">
      <dsp:nvSpPr>
        <dsp:cNvPr id="0" name=""/>
        <dsp:cNvSpPr/>
      </dsp:nvSpPr>
      <dsp:spPr>
        <a:xfrm rot="10897421">
          <a:off x="3489378" y="2621599"/>
          <a:ext cx="213035" cy="49921"/>
        </a:xfrm>
        <a:custGeom>
          <a:avLst/>
          <a:gdLst/>
          <a:ahLst/>
          <a:cxnLst/>
          <a:rect l="0" t="0" r="0" b="0"/>
          <a:pathLst>
            <a:path>
              <a:moveTo>
                <a:pt x="0" y="24960"/>
              </a:moveTo>
              <a:lnTo>
                <a:pt x="213035"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90570" y="2641234"/>
        <a:ext cx="10651" cy="10651"/>
      </dsp:txXfrm>
    </dsp:sp>
    <dsp:sp modelId="{0C7496A5-88C1-CC48-A666-68A8C1F82E52}">
      <dsp:nvSpPr>
        <dsp:cNvPr id="0" name=""/>
        <dsp:cNvSpPr/>
      </dsp:nvSpPr>
      <dsp:spPr>
        <a:xfrm>
          <a:off x="3488607" y="1949422"/>
          <a:ext cx="2039142" cy="1445995"/>
        </a:xfrm>
        <a:prstGeom prst="ellipse">
          <a:avLst/>
        </a:prstGeom>
        <a:solidFill>
          <a:srgbClr val="FF9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Economic Factors</a:t>
          </a:r>
        </a:p>
      </dsp:txBody>
      <dsp:txXfrm>
        <a:off x="3787232" y="2161183"/>
        <a:ext cx="1441892" cy="1022473"/>
      </dsp:txXfrm>
    </dsp:sp>
    <dsp:sp modelId="{60BA3F87-6955-6346-A29A-880E56D32682}">
      <dsp:nvSpPr>
        <dsp:cNvPr id="0" name=""/>
        <dsp:cNvSpPr/>
      </dsp:nvSpPr>
      <dsp:spPr>
        <a:xfrm rot="5400000">
          <a:off x="2530531" y="3656503"/>
          <a:ext cx="192271" cy="49921"/>
        </a:xfrm>
        <a:custGeom>
          <a:avLst/>
          <a:gdLst/>
          <a:ahLst/>
          <a:cxnLst/>
          <a:rect l="0" t="0" r="0" b="0"/>
          <a:pathLst>
            <a:path>
              <a:moveTo>
                <a:pt x="0" y="24960"/>
              </a:moveTo>
              <a:lnTo>
                <a:pt x="192271"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1860" y="3676657"/>
        <a:ext cx="9613" cy="9613"/>
      </dsp:txXfrm>
    </dsp:sp>
    <dsp:sp modelId="{CE3DDD11-32C9-A64C-805B-57B2D925933C}">
      <dsp:nvSpPr>
        <dsp:cNvPr id="0" name=""/>
        <dsp:cNvSpPr/>
      </dsp:nvSpPr>
      <dsp:spPr>
        <a:xfrm>
          <a:off x="1491018" y="3777599"/>
          <a:ext cx="2271296" cy="1445995"/>
        </a:xfrm>
        <a:prstGeom prst="ellipse">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Social Factors</a:t>
          </a:r>
        </a:p>
      </dsp:txBody>
      <dsp:txXfrm>
        <a:off x="1823642" y="3989360"/>
        <a:ext cx="1606048" cy="1022473"/>
      </dsp:txXfrm>
    </dsp:sp>
    <dsp:sp modelId="{02C809DC-D044-814C-872E-FEFE360C73A7}">
      <dsp:nvSpPr>
        <dsp:cNvPr id="0" name=""/>
        <dsp:cNvSpPr/>
      </dsp:nvSpPr>
      <dsp:spPr>
        <a:xfrm rot="21372984">
          <a:off x="1553065" y="2656917"/>
          <a:ext cx="248227" cy="49921"/>
        </a:xfrm>
        <a:custGeom>
          <a:avLst/>
          <a:gdLst/>
          <a:ahLst/>
          <a:cxnLst/>
          <a:rect l="0" t="0" r="0" b="0"/>
          <a:pathLst>
            <a:path>
              <a:moveTo>
                <a:pt x="0" y="24960"/>
              </a:moveTo>
              <a:lnTo>
                <a:pt x="248227"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0973" y="2675672"/>
        <a:ext cx="12411" cy="12411"/>
      </dsp:txXfrm>
    </dsp:sp>
    <dsp:sp modelId="{47143E87-A2B1-CE4B-B4D5-A8AAF023C134}">
      <dsp:nvSpPr>
        <dsp:cNvPr id="0" name=""/>
        <dsp:cNvSpPr/>
      </dsp:nvSpPr>
      <dsp:spPr>
        <a:xfrm>
          <a:off x="-314021" y="1859628"/>
          <a:ext cx="2118353" cy="1767772"/>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Technological Factors</a:t>
          </a:r>
        </a:p>
      </dsp:txBody>
      <dsp:txXfrm>
        <a:off x="-3795" y="2118512"/>
        <a:ext cx="1497901" cy="1250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9FE88-D7E1-1740-A3AF-5EC2DA9AEA68}">
      <dsp:nvSpPr>
        <dsp:cNvPr id="0" name=""/>
        <dsp:cNvSpPr/>
      </dsp:nvSpPr>
      <dsp:spPr>
        <a:xfrm>
          <a:off x="0" y="1484650"/>
          <a:ext cx="6436590" cy="3861954"/>
        </a:xfrm>
        <a:prstGeom prst="rect">
          <a:avLst/>
        </a:prstGeom>
        <a:solidFill>
          <a:srgbClr val="0083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solidFill>
                <a:schemeClr val="bg1"/>
              </a:solidFill>
            </a:rPr>
            <a:t>Step 1: Gather the evidence</a:t>
          </a:r>
        </a:p>
      </dsp:txBody>
      <dsp:txXfrm>
        <a:off x="0" y="1484650"/>
        <a:ext cx="6436590" cy="3861954"/>
      </dsp:txXfrm>
    </dsp:sp>
    <dsp:sp modelId="{0513F5C7-74C9-924E-8C5D-D1450284DB57}">
      <dsp:nvSpPr>
        <dsp:cNvPr id="0" name=""/>
        <dsp:cNvSpPr/>
      </dsp:nvSpPr>
      <dsp:spPr>
        <a:xfrm>
          <a:off x="7080250" y="1484650"/>
          <a:ext cx="6436590" cy="3861954"/>
        </a:xfrm>
        <a:prstGeom prst="rect">
          <a:avLst/>
        </a:prstGeom>
        <a:solidFill>
          <a:srgbClr val="65CB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solidFill>
                <a:schemeClr val="bg1"/>
              </a:solidFill>
            </a:rPr>
            <a:t>Step 2: Analyze the evidence</a:t>
          </a:r>
        </a:p>
      </dsp:txBody>
      <dsp:txXfrm>
        <a:off x="7080250" y="1484650"/>
        <a:ext cx="6436590" cy="3861954"/>
      </dsp:txXfrm>
    </dsp:sp>
    <dsp:sp modelId="{E3E0A80A-A020-DB4F-AF9E-8F3766884EEB}">
      <dsp:nvSpPr>
        <dsp:cNvPr id="0" name=""/>
        <dsp:cNvSpPr/>
      </dsp:nvSpPr>
      <dsp:spPr>
        <a:xfrm>
          <a:off x="14160500" y="1484650"/>
          <a:ext cx="6436590" cy="3861954"/>
        </a:xfrm>
        <a:prstGeom prst="rect">
          <a:avLst/>
        </a:prstGeom>
        <a:solidFill>
          <a:srgbClr val="F6B2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solidFill>
                <a:schemeClr val="bg1"/>
              </a:solidFill>
            </a:rPr>
            <a:t>Step 3: Review the data and brainstorm contributing factors</a:t>
          </a:r>
        </a:p>
      </dsp:txBody>
      <dsp:txXfrm>
        <a:off x="14160500" y="1484650"/>
        <a:ext cx="6436590" cy="3861954"/>
      </dsp:txXfrm>
    </dsp:sp>
    <dsp:sp modelId="{47EEF5B4-7FD2-424E-A872-E768BDA6BFAF}">
      <dsp:nvSpPr>
        <dsp:cNvPr id="0" name=""/>
        <dsp:cNvSpPr/>
      </dsp:nvSpPr>
      <dsp:spPr>
        <a:xfrm>
          <a:off x="3540125" y="5990264"/>
          <a:ext cx="6436590" cy="386195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solidFill>
                <a:schemeClr val="bg1"/>
              </a:solidFill>
            </a:rPr>
            <a:t>Step 4: Get to a root cause</a:t>
          </a:r>
        </a:p>
      </dsp:txBody>
      <dsp:txXfrm>
        <a:off x="3540125" y="5990264"/>
        <a:ext cx="6436590" cy="3861954"/>
      </dsp:txXfrm>
    </dsp:sp>
    <dsp:sp modelId="{5D4349E7-2A2F-8E4E-AFAD-9B843B8BE96E}">
      <dsp:nvSpPr>
        <dsp:cNvPr id="0" name=""/>
        <dsp:cNvSpPr/>
      </dsp:nvSpPr>
      <dsp:spPr>
        <a:xfrm>
          <a:off x="10620375" y="5990264"/>
          <a:ext cx="6436590" cy="386195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solidFill>
                <a:schemeClr val="bg1"/>
              </a:solidFill>
            </a:rPr>
            <a:t>Step 5: Develop a community action plan </a:t>
          </a:r>
        </a:p>
      </dsp:txBody>
      <dsp:txXfrm>
        <a:off x="10620375" y="5990264"/>
        <a:ext cx="6436590" cy="3861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DDCDD-6448-E34B-9F02-4622FCA31607}">
      <dsp:nvSpPr>
        <dsp:cNvPr id="0" name=""/>
        <dsp:cNvSpPr/>
      </dsp:nvSpPr>
      <dsp:spPr>
        <a:xfrm>
          <a:off x="10365060" y="7744412"/>
          <a:ext cx="1307318" cy="91440"/>
        </a:xfrm>
        <a:custGeom>
          <a:avLst/>
          <a:gdLst/>
          <a:ahLst/>
          <a:cxnLst/>
          <a:rect l="0" t="0" r="0" b="0"/>
          <a:pathLst>
            <a:path>
              <a:moveTo>
                <a:pt x="0" y="45720"/>
              </a:moveTo>
              <a:lnTo>
                <a:pt x="130731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86036" y="7757449"/>
        <a:ext cx="65365" cy="65365"/>
      </dsp:txXfrm>
    </dsp:sp>
    <dsp:sp modelId="{623F9688-1F26-4245-87F4-181F4246E9DA}">
      <dsp:nvSpPr>
        <dsp:cNvPr id="0" name=""/>
        <dsp:cNvSpPr/>
      </dsp:nvSpPr>
      <dsp:spPr>
        <a:xfrm>
          <a:off x="2521148" y="5254636"/>
          <a:ext cx="1307318" cy="2535495"/>
        </a:xfrm>
        <a:custGeom>
          <a:avLst/>
          <a:gdLst/>
          <a:ahLst/>
          <a:cxnLst/>
          <a:rect l="0" t="0" r="0" b="0"/>
          <a:pathLst>
            <a:path>
              <a:moveTo>
                <a:pt x="0" y="0"/>
              </a:moveTo>
              <a:lnTo>
                <a:pt x="653659" y="0"/>
              </a:lnTo>
              <a:lnTo>
                <a:pt x="653659" y="2535495"/>
              </a:lnTo>
              <a:lnTo>
                <a:pt x="1307318" y="2535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103490" y="6451067"/>
        <a:ext cx="142634" cy="142634"/>
      </dsp:txXfrm>
    </dsp:sp>
    <dsp:sp modelId="{43E97CB9-7DEA-784E-8CCC-BF5B1CF06D52}">
      <dsp:nvSpPr>
        <dsp:cNvPr id="0" name=""/>
        <dsp:cNvSpPr/>
      </dsp:nvSpPr>
      <dsp:spPr>
        <a:xfrm>
          <a:off x="10350091" y="5210535"/>
          <a:ext cx="1322287" cy="91440"/>
        </a:xfrm>
        <a:custGeom>
          <a:avLst/>
          <a:gdLst/>
          <a:ahLst/>
          <a:cxnLst/>
          <a:rect l="0" t="0" r="0" b="0"/>
          <a:pathLst>
            <a:path>
              <a:moveTo>
                <a:pt x="0" y="47912"/>
              </a:moveTo>
              <a:lnTo>
                <a:pt x="661143" y="47912"/>
              </a:lnTo>
              <a:lnTo>
                <a:pt x="661143" y="45720"/>
              </a:lnTo>
              <a:lnTo>
                <a:pt x="1322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78178" y="5223198"/>
        <a:ext cx="66114" cy="66114"/>
      </dsp:txXfrm>
    </dsp:sp>
    <dsp:sp modelId="{63D9C1E0-3436-B947-BD02-1CD389ACB992}">
      <dsp:nvSpPr>
        <dsp:cNvPr id="0" name=""/>
        <dsp:cNvSpPr/>
      </dsp:nvSpPr>
      <dsp:spPr>
        <a:xfrm>
          <a:off x="2521148" y="5208916"/>
          <a:ext cx="1292349" cy="91440"/>
        </a:xfrm>
        <a:custGeom>
          <a:avLst/>
          <a:gdLst/>
          <a:ahLst/>
          <a:cxnLst/>
          <a:rect l="0" t="0" r="0" b="0"/>
          <a:pathLst>
            <a:path>
              <a:moveTo>
                <a:pt x="0" y="45720"/>
              </a:moveTo>
              <a:lnTo>
                <a:pt x="646174" y="45720"/>
              </a:lnTo>
              <a:lnTo>
                <a:pt x="646174" y="49531"/>
              </a:lnTo>
              <a:lnTo>
                <a:pt x="1292349" y="495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5014" y="5222327"/>
        <a:ext cx="64617" cy="64617"/>
      </dsp:txXfrm>
    </dsp:sp>
    <dsp:sp modelId="{3E698877-D438-7F48-AF5F-184282A12C08}">
      <dsp:nvSpPr>
        <dsp:cNvPr id="0" name=""/>
        <dsp:cNvSpPr/>
      </dsp:nvSpPr>
      <dsp:spPr>
        <a:xfrm>
          <a:off x="10365060" y="2610984"/>
          <a:ext cx="1307318" cy="91440"/>
        </a:xfrm>
        <a:custGeom>
          <a:avLst/>
          <a:gdLst/>
          <a:ahLst/>
          <a:cxnLst/>
          <a:rect l="0" t="0" r="0" b="0"/>
          <a:pathLst>
            <a:path>
              <a:moveTo>
                <a:pt x="0" y="45720"/>
              </a:moveTo>
              <a:lnTo>
                <a:pt x="653659" y="45720"/>
              </a:lnTo>
              <a:lnTo>
                <a:pt x="653659" y="48111"/>
              </a:lnTo>
              <a:lnTo>
                <a:pt x="1307318" y="481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86036" y="2624021"/>
        <a:ext cx="65366" cy="65366"/>
      </dsp:txXfrm>
    </dsp:sp>
    <dsp:sp modelId="{C8A11A08-353C-D948-95DA-594FB8B521E1}">
      <dsp:nvSpPr>
        <dsp:cNvPr id="0" name=""/>
        <dsp:cNvSpPr/>
      </dsp:nvSpPr>
      <dsp:spPr>
        <a:xfrm>
          <a:off x="2521148" y="2656704"/>
          <a:ext cx="1307318" cy="2597932"/>
        </a:xfrm>
        <a:custGeom>
          <a:avLst/>
          <a:gdLst/>
          <a:ahLst/>
          <a:cxnLst/>
          <a:rect l="0" t="0" r="0" b="0"/>
          <a:pathLst>
            <a:path>
              <a:moveTo>
                <a:pt x="0" y="2597932"/>
              </a:moveTo>
              <a:lnTo>
                <a:pt x="653659" y="2597932"/>
              </a:lnTo>
              <a:lnTo>
                <a:pt x="653659" y="0"/>
              </a:lnTo>
              <a:lnTo>
                <a:pt x="130731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02099" y="3882962"/>
        <a:ext cx="145416" cy="145416"/>
      </dsp:txXfrm>
    </dsp:sp>
    <dsp:sp modelId="{D540251B-2FC3-4A44-846E-12C80EE2E6A8}">
      <dsp:nvSpPr>
        <dsp:cNvPr id="0" name=""/>
        <dsp:cNvSpPr/>
      </dsp:nvSpPr>
      <dsp:spPr>
        <a:xfrm rot="16200000">
          <a:off x="-3719662" y="4258204"/>
          <a:ext cx="10488757" cy="1992863"/>
        </a:xfrm>
        <a:prstGeom prst="rect">
          <a:avLst/>
        </a:prstGeom>
        <a:solidFill>
          <a:srgbClr val="0EB1A4"/>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bg2"/>
              </a:solidFill>
            </a:rPr>
            <a:t>Community Strength &amp;  Needs Assessment</a:t>
          </a:r>
        </a:p>
      </dsp:txBody>
      <dsp:txXfrm>
        <a:off x="-3719662" y="4258204"/>
        <a:ext cx="10488757" cy="1992863"/>
      </dsp:txXfrm>
    </dsp:sp>
    <dsp:sp modelId="{203291A2-C709-7C4A-8FF5-37FF185BD584}">
      <dsp:nvSpPr>
        <dsp:cNvPr id="0" name=""/>
        <dsp:cNvSpPr/>
      </dsp:nvSpPr>
      <dsp:spPr>
        <a:xfrm>
          <a:off x="3828466" y="1660272"/>
          <a:ext cx="6536593" cy="1992863"/>
        </a:xfrm>
        <a:prstGeom prst="rect">
          <a:avLst/>
        </a:prstGeom>
        <a:solidFill>
          <a:schemeClr val="accent3">
            <a:lumMod val="60000"/>
            <a:lum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2"/>
              </a:solidFill>
            </a:rPr>
            <a:t>Policy Change</a:t>
          </a:r>
        </a:p>
      </dsp:txBody>
      <dsp:txXfrm>
        <a:off x="3828466" y="1660272"/>
        <a:ext cx="6536593" cy="1992863"/>
      </dsp:txXfrm>
    </dsp:sp>
    <dsp:sp modelId="{9BC44F80-7B62-794B-9AAD-2D4EEFFBAA0F}">
      <dsp:nvSpPr>
        <dsp:cNvPr id="0" name=""/>
        <dsp:cNvSpPr/>
      </dsp:nvSpPr>
      <dsp:spPr>
        <a:xfrm>
          <a:off x="11672379" y="1629412"/>
          <a:ext cx="9402889" cy="2059365"/>
        </a:xfrm>
        <a:prstGeom prst="rect">
          <a:avLst/>
        </a:prstGeom>
        <a:solidFill>
          <a:schemeClr val="accent3">
            <a:lumMod val="60000"/>
            <a:lum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 </a:t>
          </a:r>
          <a:r>
            <a:rPr lang="en-US" sz="3600" b="1" kern="1200" dirty="0">
              <a:solidFill>
                <a:schemeClr val="bg2"/>
              </a:solidFill>
            </a:rPr>
            <a:t>involves change in laws, regulations, rules, protocols, and procedures that are designed to guide or influence behavior</a:t>
          </a:r>
          <a:r>
            <a:rPr lang="en-US" sz="4000" b="1" kern="1200" dirty="0">
              <a:solidFill>
                <a:schemeClr val="bg2"/>
              </a:solidFill>
            </a:rPr>
            <a:t>.</a:t>
          </a:r>
        </a:p>
      </dsp:txBody>
      <dsp:txXfrm>
        <a:off x="11672379" y="1629412"/>
        <a:ext cx="9402889" cy="2059365"/>
      </dsp:txXfrm>
    </dsp:sp>
    <dsp:sp modelId="{EF714439-EAC1-CC47-BB12-0E3E287CC8E3}">
      <dsp:nvSpPr>
        <dsp:cNvPr id="0" name=""/>
        <dsp:cNvSpPr/>
      </dsp:nvSpPr>
      <dsp:spPr>
        <a:xfrm>
          <a:off x="3813498" y="4262015"/>
          <a:ext cx="6536593" cy="1992863"/>
        </a:xfrm>
        <a:prstGeom prst="rect">
          <a:avLst/>
        </a:prstGeom>
        <a:solidFill>
          <a:schemeClr val="accent4">
            <a:lumMod val="60000"/>
            <a:lum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2"/>
              </a:solidFill>
            </a:rPr>
            <a:t>Systems Change</a:t>
          </a:r>
        </a:p>
      </dsp:txBody>
      <dsp:txXfrm>
        <a:off x="3813498" y="4262015"/>
        <a:ext cx="6536593" cy="1992863"/>
      </dsp:txXfrm>
    </dsp:sp>
    <dsp:sp modelId="{73556635-9327-A04E-BBE1-462D5E6007BE}">
      <dsp:nvSpPr>
        <dsp:cNvPr id="0" name=""/>
        <dsp:cNvSpPr/>
      </dsp:nvSpPr>
      <dsp:spPr>
        <a:xfrm>
          <a:off x="11672379" y="4232033"/>
          <a:ext cx="9402889" cy="2048444"/>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2"/>
              </a:solidFill>
            </a:rPr>
            <a:t>involves change that affects all community components including social norms of an organization, institution, or system. </a:t>
          </a:r>
        </a:p>
      </dsp:txBody>
      <dsp:txXfrm>
        <a:off x="11672379" y="4232033"/>
        <a:ext cx="9402889" cy="2048444"/>
      </dsp:txXfrm>
    </dsp:sp>
    <dsp:sp modelId="{34486D9C-E7F3-0C40-8309-508092E0058F}">
      <dsp:nvSpPr>
        <dsp:cNvPr id="0" name=""/>
        <dsp:cNvSpPr/>
      </dsp:nvSpPr>
      <dsp:spPr>
        <a:xfrm>
          <a:off x="3828466" y="6793700"/>
          <a:ext cx="6536593" cy="1992863"/>
        </a:xfrm>
        <a:prstGeom prst="rect">
          <a:avLst/>
        </a:prstGeom>
        <a:solidFill>
          <a:schemeClr val="accent1">
            <a:lumMod val="60000"/>
            <a:lum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2"/>
              </a:solidFill>
            </a:rPr>
            <a:t>Environmental Change </a:t>
          </a:r>
        </a:p>
      </dsp:txBody>
      <dsp:txXfrm>
        <a:off x="3828466" y="6793700"/>
        <a:ext cx="6536593" cy="1992863"/>
      </dsp:txXfrm>
    </dsp:sp>
    <dsp:sp modelId="{B5A1F9C7-13B1-5E48-9562-121DF2AF8AB3}">
      <dsp:nvSpPr>
        <dsp:cNvPr id="0" name=""/>
        <dsp:cNvSpPr/>
      </dsp:nvSpPr>
      <dsp:spPr>
        <a:xfrm>
          <a:off x="11672379" y="6793700"/>
          <a:ext cx="9455378" cy="1992863"/>
        </a:xfrm>
        <a:prstGeom prst="rect">
          <a:avLst/>
        </a:prstGeom>
        <a:solidFill>
          <a:schemeClr val="accent1">
            <a:lumMod val="60000"/>
            <a:lum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2"/>
              </a:solidFill>
            </a:rPr>
            <a:t> involves change that relates to the physical, social, or economic factors designed to influence people’s practices and behaviors</a:t>
          </a:r>
        </a:p>
      </dsp:txBody>
      <dsp:txXfrm>
        <a:off x="11672379" y="6793700"/>
        <a:ext cx="9455378" cy="1992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636BF-C285-DD4E-9655-354947FF4D9F}">
      <dsp:nvSpPr>
        <dsp:cNvPr id="0" name=""/>
        <dsp:cNvSpPr/>
      </dsp:nvSpPr>
      <dsp:spPr>
        <a:xfrm rot="16200000">
          <a:off x="1543232" y="-1543232"/>
          <a:ext cx="5646518" cy="8732982"/>
        </a:xfrm>
        <a:prstGeom prst="round1Rect">
          <a:avLst/>
        </a:prstGeom>
        <a:solidFill>
          <a:srgbClr val="C05C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endParaRPr lang="en-US" sz="6000" kern="1200" dirty="0"/>
        </a:p>
        <a:p>
          <a:pPr marL="0" lvl="0" indent="0" algn="ctr" defTabSz="2667000">
            <a:lnSpc>
              <a:spcPct val="90000"/>
            </a:lnSpc>
            <a:spcBef>
              <a:spcPct val="0"/>
            </a:spcBef>
            <a:spcAft>
              <a:spcPts val="600"/>
            </a:spcAft>
            <a:buNone/>
          </a:pPr>
          <a:r>
            <a:rPr lang="en-US" sz="6000" b="1" kern="1200" dirty="0"/>
            <a:t>Strengths</a:t>
          </a:r>
        </a:p>
        <a:p>
          <a:pPr marL="0" lvl="0" indent="0" algn="l" defTabSz="2667000">
            <a:lnSpc>
              <a:spcPct val="90000"/>
            </a:lnSpc>
            <a:spcBef>
              <a:spcPct val="0"/>
            </a:spcBef>
            <a:spcAft>
              <a:spcPts val="600"/>
            </a:spcAft>
            <a:buFont typeface="Arial" panose="020B0604020202020204" pitchFamily="34" charset="0"/>
            <a:buNone/>
          </a:pPr>
          <a:r>
            <a:rPr lang="en-US" sz="4000" b="0" i="0" kern="1200" dirty="0"/>
            <a:t>-What community resources does our organization have that others do not?</a:t>
          </a:r>
        </a:p>
        <a:p>
          <a:pPr marL="0" lvl="0" indent="0" algn="l" defTabSz="2667000">
            <a:lnSpc>
              <a:spcPct val="90000"/>
            </a:lnSpc>
            <a:spcBef>
              <a:spcPct val="0"/>
            </a:spcBef>
            <a:spcAft>
              <a:spcPts val="600"/>
            </a:spcAft>
            <a:buFont typeface="Arial" panose="020B0604020202020204" pitchFamily="34" charset="0"/>
            <a:buNone/>
          </a:pPr>
          <a:r>
            <a:rPr lang="en-US" sz="4000" b="0" i="0" kern="1200" dirty="0"/>
            <a:t>-What is our U.S.P (Unique Selling      Point) with out community?</a:t>
          </a:r>
        </a:p>
        <a:p>
          <a:pPr marL="0" lvl="0" indent="0" algn="l" defTabSz="2667000">
            <a:lnSpc>
              <a:spcPct val="90000"/>
            </a:lnSpc>
            <a:spcBef>
              <a:spcPct val="0"/>
            </a:spcBef>
            <a:spcAft>
              <a:spcPts val="600"/>
            </a:spcAft>
            <a:buFont typeface="Arial" panose="020B0604020202020204" pitchFamily="34" charset="0"/>
            <a:buNone/>
          </a:pPr>
          <a:r>
            <a:rPr lang="en-US" sz="4000" b="0" i="0" kern="1200" dirty="0"/>
            <a:t>-What draws the community to our organization?</a:t>
          </a:r>
        </a:p>
      </dsp:txBody>
      <dsp:txXfrm rot="5400000">
        <a:off x="-1" y="1"/>
        <a:ext cx="8732982" cy="4234888"/>
      </dsp:txXfrm>
    </dsp:sp>
    <dsp:sp modelId="{2936A4E3-938C-5F4F-BF4C-AAD41C19C27B}">
      <dsp:nvSpPr>
        <dsp:cNvPr id="0" name=""/>
        <dsp:cNvSpPr/>
      </dsp:nvSpPr>
      <dsp:spPr>
        <a:xfrm>
          <a:off x="8732982" y="0"/>
          <a:ext cx="8732982" cy="5646518"/>
        </a:xfrm>
        <a:prstGeom prst="round1Rect">
          <a:avLst/>
        </a:prstGeom>
        <a:solidFill>
          <a:srgbClr val="F6B2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endParaRPr lang="en-US" sz="5400" b="1" kern="1200" dirty="0"/>
        </a:p>
        <a:p>
          <a:pPr marL="0" lvl="0" indent="0" algn="ctr" defTabSz="2400300">
            <a:lnSpc>
              <a:spcPct val="90000"/>
            </a:lnSpc>
            <a:spcBef>
              <a:spcPct val="0"/>
            </a:spcBef>
            <a:spcAft>
              <a:spcPts val="600"/>
            </a:spcAft>
            <a:buNone/>
          </a:pPr>
          <a:r>
            <a:rPr lang="en-US" sz="5400" b="1" kern="1200" dirty="0"/>
            <a:t>Weaknesses</a:t>
          </a:r>
          <a:endParaRPr lang="en-US" sz="800" b="1" kern="1200" dirty="0"/>
        </a:p>
        <a:p>
          <a:pPr marL="0" lvl="0" indent="0" algn="l" defTabSz="2400300">
            <a:lnSpc>
              <a:spcPct val="90000"/>
            </a:lnSpc>
            <a:spcBef>
              <a:spcPct val="0"/>
            </a:spcBef>
            <a:spcAft>
              <a:spcPts val="600"/>
            </a:spcAft>
            <a:buNone/>
          </a:pPr>
          <a:r>
            <a:rPr lang="en-US" sz="4000" b="0" i="0" kern="1200" dirty="0"/>
            <a:t>-What is it that our organization doesn’t do so well when it comes to our community?</a:t>
          </a:r>
        </a:p>
        <a:p>
          <a:pPr marL="0" lvl="0" indent="0" algn="l" defTabSz="2400300">
            <a:lnSpc>
              <a:spcPct val="90000"/>
            </a:lnSpc>
            <a:spcBef>
              <a:spcPct val="0"/>
            </a:spcBef>
            <a:spcAft>
              <a:spcPts val="600"/>
            </a:spcAft>
            <a:buFont typeface="Arial" panose="020B0604020202020204" pitchFamily="34" charset="0"/>
            <a:buNone/>
          </a:pPr>
          <a:r>
            <a:rPr lang="en-US" sz="4000" b="0" i="0" kern="1200" dirty="0"/>
            <a:t>-What weaknesses are evident to our community?</a:t>
          </a:r>
        </a:p>
        <a:p>
          <a:pPr marL="0" lvl="0" indent="0" algn="l" defTabSz="2400300">
            <a:lnSpc>
              <a:spcPct val="90000"/>
            </a:lnSpc>
            <a:spcBef>
              <a:spcPct val="0"/>
            </a:spcBef>
            <a:spcAft>
              <a:spcPts val="600"/>
            </a:spcAft>
            <a:buFont typeface="Arial" panose="020B0604020202020204" pitchFamily="34" charset="0"/>
            <a:buNone/>
          </a:pPr>
          <a:r>
            <a:rPr lang="en-US" sz="4000" b="0" i="0" kern="1200" dirty="0"/>
            <a:t>-What keeps our community from trusting us?</a:t>
          </a:r>
          <a:endParaRPr lang="en-US" sz="4000" kern="1200" dirty="0"/>
        </a:p>
        <a:p>
          <a:pPr marL="0" lvl="0" indent="0" algn="ctr" defTabSz="2400300">
            <a:lnSpc>
              <a:spcPct val="90000"/>
            </a:lnSpc>
            <a:spcBef>
              <a:spcPct val="0"/>
            </a:spcBef>
            <a:spcAft>
              <a:spcPct val="35000"/>
            </a:spcAft>
            <a:buNone/>
          </a:pPr>
          <a:endParaRPr lang="en-US" sz="3000" kern="1200" dirty="0"/>
        </a:p>
      </dsp:txBody>
      <dsp:txXfrm>
        <a:off x="8732982" y="0"/>
        <a:ext cx="8732982" cy="4234888"/>
      </dsp:txXfrm>
    </dsp:sp>
    <dsp:sp modelId="{E5739042-8984-6A4F-9CF3-2652642A4771}">
      <dsp:nvSpPr>
        <dsp:cNvPr id="0" name=""/>
        <dsp:cNvSpPr/>
      </dsp:nvSpPr>
      <dsp:spPr>
        <a:xfrm rot="10800000">
          <a:off x="0" y="5646518"/>
          <a:ext cx="8732982" cy="56465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ts val="600"/>
            </a:spcAft>
            <a:buNone/>
          </a:pPr>
          <a:r>
            <a:rPr lang="en-US" sz="5400" b="1" kern="1200" dirty="0"/>
            <a:t>Opportunities</a:t>
          </a:r>
        </a:p>
        <a:p>
          <a:pPr marL="0" lvl="0" indent="0" algn="l" defTabSz="2400300">
            <a:lnSpc>
              <a:spcPct val="90000"/>
            </a:lnSpc>
            <a:spcBef>
              <a:spcPct val="0"/>
            </a:spcBef>
            <a:spcAft>
              <a:spcPts val="600"/>
            </a:spcAft>
            <a:buNone/>
          </a:pPr>
          <a:r>
            <a:rPr lang="en-US" sz="4000" b="0" i="0" kern="1200" dirty="0"/>
            <a:t>-What potential opportunities for growth exist within our organization?</a:t>
          </a:r>
        </a:p>
        <a:p>
          <a:pPr marL="0" lvl="0" indent="0" algn="l" defTabSz="2400300">
            <a:lnSpc>
              <a:spcPct val="90000"/>
            </a:lnSpc>
            <a:spcBef>
              <a:spcPct val="0"/>
            </a:spcBef>
            <a:spcAft>
              <a:spcPts val="600"/>
            </a:spcAft>
            <a:buFont typeface="Arial" panose="020B0604020202020204" pitchFamily="34" charset="0"/>
            <a:buNone/>
          </a:pPr>
          <a:r>
            <a:rPr lang="en-US" sz="4000" b="0" i="0" kern="1200" dirty="0"/>
            <a:t>-Are there any trends our organization can leverage in relation to our community?</a:t>
          </a:r>
        </a:p>
        <a:p>
          <a:pPr marL="0" lvl="0" indent="0" algn="l" defTabSz="2400300">
            <a:lnSpc>
              <a:spcPct val="90000"/>
            </a:lnSpc>
            <a:spcBef>
              <a:spcPct val="0"/>
            </a:spcBef>
            <a:spcAft>
              <a:spcPts val="600"/>
            </a:spcAft>
            <a:buFont typeface="Arial" panose="020B0604020202020204" pitchFamily="34" charset="0"/>
            <a:buNone/>
          </a:pPr>
          <a:r>
            <a:rPr lang="en-US" sz="4000" b="0" i="0" kern="1200" dirty="0"/>
            <a:t>-Are they any emerging trends that we can take advantage of?</a:t>
          </a:r>
        </a:p>
        <a:p>
          <a:pPr marL="0" lvl="0" indent="0" algn="l" defTabSz="2400300">
            <a:lnSpc>
              <a:spcPct val="90000"/>
            </a:lnSpc>
            <a:spcBef>
              <a:spcPct val="0"/>
            </a:spcBef>
            <a:spcAft>
              <a:spcPct val="35000"/>
            </a:spcAft>
            <a:buFont typeface="Arial" panose="020B0604020202020204" pitchFamily="34" charset="0"/>
            <a:buNone/>
          </a:pPr>
          <a:endParaRPr lang="en-US" sz="3100" b="0" i="0" kern="1200" dirty="0"/>
        </a:p>
        <a:p>
          <a:pPr marL="0" lvl="0" indent="0" algn="l" defTabSz="2400300">
            <a:lnSpc>
              <a:spcPct val="90000"/>
            </a:lnSpc>
            <a:spcBef>
              <a:spcPct val="0"/>
            </a:spcBef>
            <a:spcAft>
              <a:spcPct val="35000"/>
            </a:spcAft>
            <a:buFont typeface="Arial" panose="020B0604020202020204" pitchFamily="34" charset="0"/>
            <a:buNone/>
          </a:pPr>
          <a:endParaRPr lang="en-US" sz="3100" b="0" i="0" kern="1200" dirty="0"/>
        </a:p>
        <a:p>
          <a:pPr marL="0" lvl="0" indent="0" algn="l" defTabSz="2400300">
            <a:lnSpc>
              <a:spcPct val="90000"/>
            </a:lnSpc>
            <a:spcBef>
              <a:spcPct val="0"/>
            </a:spcBef>
            <a:spcAft>
              <a:spcPct val="35000"/>
            </a:spcAft>
            <a:buFont typeface="Arial" panose="020B0604020202020204" pitchFamily="34" charset="0"/>
            <a:buNone/>
          </a:pPr>
          <a:endParaRPr lang="en-US" sz="3100" b="0" i="0" kern="1200" dirty="0"/>
        </a:p>
      </dsp:txBody>
      <dsp:txXfrm rot="10800000">
        <a:off x="0" y="7058147"/>
        <a:ext cx="8732982" cy="4234888"/>
      </dsp:txXfrm>
    </dsp:sp>
    <dsp:sp modelId="{82866C1E-F485-C746-A28A-4E1030638976}">
      <dsp:nvSpPr>
        <dsp:cNvPr id="0" name=""/>
        <dsp:cNvSpPr/>
      </dsp:nvSpPr>
      <dsp:spPr>
        <a:xfrm rot="5400000">
          <a:off x="10276214" y="4103286"/>
          <a:ext cx="5646518" cy="8732982"/>
        </a:xfrm>
        <a:prstGeom prst="round1Rect">
          <a:avLst/>
        </a:prstGeom>
        <a:solidFill>
          <a:srgbClr val="0083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ts val="600"/>
            </a:spcAft>
            <a:buNone/>
          </a:pPr>
          <a:r>
            <a:rPr lang="en-US" sz="5400" b="1" kern="1200" dirty="0"/>
            <a:t>Threats</a:t>
          </a:r>
        </a:p>
        <a:p>
          <a:pPr marL="0" lvl="0" indent="0" algn="l" defTabSz="2400300">
            <a:lnSpc>
              <a:spcPct val="90000"/>
            </a:lnSpc>
            <a:spcBef>
              <a:spcPct val="0"/>
            </a:spcBef>
            <a:spcAft>
              <a:spcPts val="600"/>
            </a:spcAft>
            <a:buNone/>
          </a:pPr>
          <a:r>
            <a:rPr lang="en-US" sz="4000" b="0" i="0" kern="1200" dirty="0"/>
            <a:t>-What are our competitors doing that we are not?</a:t>
          </a:r>
        </a:p>
        <a:p>
          <a:pPr marL="0" lvl="0" indent="0" algn="l" defTabSz="2400300">
            <a:lnSpc>
              <a:spcPct val="90000"/>
            </a:lnSpc>
            <a:spcBef>
              <a:spcPct val="0"/>
            </a:spcBef>
            <a:spcAft>
              <a:spcPts val="600"/>
            </a:spcAft>
            <a:buFont typeface="Arial" panose="020B0604020202020204" pitchFamily="34" charset="0"/>
            <a:buNone/>
          </a:pPr>
          <a:r>
            <a:rPr lang="en-US" sz="4000" b="0" i="0" kern="1200" dirty="0"/>
            <a:t>-Do any of our weaknesses threaten our organization’s (or our community’s) health?</a:t>
          </a:r>
        </a:p>
        <a:p>
          <a:pPr marL="0" lvl="0" indent="0" algn="l" defTabSz="2400300">
            <a:lnSpc>
              <a:spcPct val="90000"/>
            </a:lnSpc>
            <a:spcBef>
              <a:spcPct val="0"/>
            </a:spcBef>
            <a:spcAft>
              <a:spcPts val="600"/>
            </a:spcAft>
            <a:buFont typeface="Arial" panose="020B0604020202020204" pitchFamily="34" charset="0"/>
            <a:buNone/>
          </a:pPr>
          <a:r>
            <a:rPr lang="en-US" sz="4000" b="0" i="0" kern="1200" dirty="0"/>
            <a:t>-Are there any societal changes that present a threat to our organization?</a:t>
          </a:r>
        </a:p>
        <a:p>
          <a:pPr marL="0" lvl="0" indent="0" algn="l" defTabSz="2400300">
            <a:lnSpc>
              <a:spcPct val="90000"/>
            </a:lnSpc>
            <a:spcBef>
              <a:spcPct val="0"/>
            </a:spcBef>
            <a:spcAft>
              <a:spcPct val="35000"/>
            </a:spcAft>
            <a:buFont typeface="Arial" panose="020B0604020202020204" pitchFamily="34" charset="0"/>
            <a:buNone/>
          </a:pPr>
          <a:endParaRPr lang="en-US" sz="3200" b="0" i="0" kern="1200" dirty="0"/>
        </a:p>
        <a:p>
          <a:pPr marL="0" lvl="0" indent="0" algn="l" defTabSz="2400300">
            <a:lnSpc>
              <a:spcPct val="90000"/>
            </a:lnSpc>
            <a:spcBef>
              <a:spcPct val="0"/>
            </a:spcBef>
            <a:spcAft>
              <a:spcPct val="35000"/>
            </a:spcAft>
            <a:buFont typeface="Arial" panose="020B0604020202020204" pitchFamily="34" charset="0"/>
            <a:buNone/>
          </a:pPr>
          <a:endParaRPr lang="en-US" sz="3200" b="0" i="0" kern="1200" dirty="0"/>
        </a:p>
        <a:p>
          <a:pPr marL="0" lvl="0" indent="0" algn="l" defTabSz="2400300">
            <a:lnSpc>
              <a:spcPct val="90000"/>
            </a:lnSpc>
            <a:spcBef>
              <a:spcPct val="0"/>
            </a:spcBef>
            <a:spcAft>
              <a:spcPct val="35000"/>
            </a:spcAft>
            <a:buFont typeface="Arial" panose="020B0604020202020204" pitchFamily="34" charset="0"/>
            <a:buNone/>
          </a:pPr>
          <a:endParaRPr lang="en-US" sz="3200" b="0" i="0" kern="1200" dirty="0"/>
        </a:p>
      </dsp:txBody>
      <dsp:txXfrm rot="-5400000">
        <a:off x="8732981" y="7058147"/>
        <a:ext cx="8732982" cy="4234888"/>
      </dsp:txXfrm>
    </dsp:sp>
    <dsp:sp modelId="{8304C5BF-6B6C-884E-A7F6-E9F89E384B6F}">
      <dsp:nvSpPr>
        <dsp:cNvPr id="0" name=""/>
        <dsp:cNvSpPr/>
      </dsp:nvSpPr>
      <dsp:spPr>
        <a:xfrm>
          <a:off x="6742543" y="4929932"/>
          <a:ext cx="3980877" cy="143317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ts val="600"/>
            </a:spcAft>
            <a:buNone/>
          </a:pPr>
          <a:r>
            <a:rPr lang="en-US" sz="4400" b="1" kern="1200" dirty="0">
              <a:solidFill>
                <a:schemeClr val="tx1"/>
              </a:solidFill>
            </a:rPr>
            <a:t>SWOT</a:t>
          </a:r>
        </a:p>
        <a:p>
          <a:pPr marL="0" lvl="0" indent="0" algn="ctr" defTabSz="1955800">
            <a:lnSpc>
              <a:spcPct val="90000"/>
            </a:lnSpc>
            <a:spcBef>
              <a:spcPct val="0"/>
            </a:spcBef>
            <a:spcAft>
              <a:spcPts val="600"/>
            </a:spcAft>
            <a:buNone/>
          </a:pPr>
          <a:r>
            <a:rPr lang="en-US" sz="4400" b="1" kern="1200" dirty="0">
              <a:solidFill>
                <a:schemeClr val="tx1"/>
              </a:solidFill>
            </a:rPr>
            <a:t>Analysis</a:t>
          </a:r>
        </a:p>
      </dsp:txBody>
      <dsp:txXfrm>
        <a:off x="6812505" y="4999894"/>
        <a:ext cx="3840953" cy="1293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6D15A-48F6-A34C-ADDD-45913D79EAF4}">
      <dsp:nvSpPr>
        <dsp:cNvPr id="0" name=""/>
        <dsp:cNvSpPr/>
      </dsp:nvSpPr>
      <dsp:spPr>
        <a:xfrm>
          <a:off x="3301291" y="3128176"/>
          <a:ext cx="4102574" cy="368327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r>
            <a:rPr lang="en-US" sz="5800" kern="1200" dirty="0"/>
            <a:t>PEST Analysis</a:t>
          </a:r>
        </a:p>
      </dsp:txBody>
      <dsp:txXfrm>
        <a:off x="3902099" y="3667579"/>
        <a:ext cx="2900958" cy="2604465"/>
      </dsp:txXfrm>
    </dsp:sp>
    <dsp:sp modelId="{1CE2B862-5A3B-AC4F-9CB3-A7CD6065FADB}">
      <dsp:nvSpPr>
        <dsp:cNvPr id="0" name=""/>
        <dsp:cNvSpPr/>
      </dsp:nvSpPr>
      <dsp:spPr>
        <a:xfrm rot="16200000">
          <a:off x="5168997" y="2921260"/>
          <a:ext cx="367161" cy="46669"/>
        </a:xfrm>
        <a:custGeom>
          <a:avLst/>
          <a:gdLst/>
          <a:ahLst/>
          <a:cxnLst/>
          <a:rect l="0" t="0" r="0" b="0"/>
          <a:pathLst>
            <a:path>
              <a:moveTo>
                <a:pt x="0" y="23334"/>
              </a:moveTo>
              <a:lnTo>
                <a:pt x="367161" y="233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399" y="2935416"/>
        <a:ext cx="18358" cy="18358"/>
      </dsp:txXfrm>
    </dsp:sp>
    <dsp:sp modelId="{B2CC8989-6BEE-7249-8CC2-B988ADB3A527}">
      <dsp:nvSpPr>
        <dsp:cNvPr id="0" name=""/>
        <dsp:cNvSpPr/>
      </dsp:nvSpPr>
      <dsp:spPr>
        <a:xfrm>
          <a:off x="3403016" y="4981"/>
          <a:ext cx="3899124" cy="2756032"/>
        </a:xfrm>
        <a:prstGeom prst="ellipse">
          <a:avLst/>
        </a:prstGeom>
        <a:solidFill>
          <a:srgbClr val="943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Political Factors</a:t>
          </a:r>
        </a:p>
      </dsp:txBody>
      <dsp:txXfrm>
        <a:off x="3974029" y="408593"/>
        <a:ext cx="2757098" cy="1948808"/>
      </dsp:txXfrm>
    </dsp:sp>
    <dsp:sp modelId="{4075A331-EC02-C440-9071-5E92535BB74B}">
      <dsp:nvSpPr>
        <dsp:cNvPr id="0" name=""/>
        <dsp:cNvSpPr/>
      </dsp:nvSpPr>
      <dsp:spPr>
        <a:xfrm rot="10897421">
          <a:off x="6997583" y="4998851"/>
          <a:ext cx="405342" cy="46669"/>
        </a:xfrm>
        <a:custGeom>
          <a:avLst/>
          <a:gdLst/>
          <a:ahLst/>
          <a:cxnLst/>
          <a:rect l="0" t="0" r="0" b="0"/>
          <a:pathLst>
            <a:path>
              <a:moveTo>
                <a:pt x="0" y="23334"/>
              </a:moveTo>
              <a:lnTo>
                <a:pt x="405342" y="233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90120" y="5012053"/>
        <a:ext cx="20267" cy="20267"/>
      </dsp:txXfrm>
    </dsp:sp>
    <dsp:sp modelId="{0C7496A5-88C1-CC48-A666-68A8C1F82E52}">
      <dsp:nvSpPr>
        <dsp:cNvPr id="0" name=""/>
        <dsp:cNvSpPr/>
      </dsp:nvSpPr>
      <dsp:spPr>
        <a:xfrm>
          <a:off x="6996113" y="3693468"/>
          <a:ext cx="3886556" cy="2756032"/>
        </a:xfrm>
        <a:prstGeom prst="ellipse">
          <a:avLst/>
        </a:prstGeom>
        <a:solidFill>
          <a:srgbClr val="FF9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Economic Factors</a:t>
          </a:r>
        </a:p>
      </dsp:txBody>
      <dsp:txXfrm>
        <a:off x="7565286" y="4097080"/>
        <a:ext cx="2748210" cy="1948808"/>
      </dsp:txXfrm>
    </dsp:sp>
    <dsp:sp modelId="{60BA3F87-6955-6346-A29A-880E56D32682}">
      <dsp:nvSpPr>
        <dsp:cNvPr id="0" name=""/>
        <dsp:cNvSpPr/>
      </dsp:nvSpPr>
      <dsp:spPr>
        <a:xfrm rot="5400000">
          <a:off x="5168997" y="6971693"/>
          <a:ext cx="367161" cy="46669"/>
        </a:xfrm>
        <a:custGeom>
          <a:avLst/>
          <a:gdLst/>
          <a:ahLst/>
          <a:cxnLst/>
          <a:rect l="0" t="0" r="0" b="0"/>
          <a:pathLst>
            <a:path>
              <a:moveTo>
                <a:pt x="0" y="23334"/>
              </a:moveTo>
              <a:lnTo>
                <a:pt x="367161" y="233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399" y="6985849"/>
        <a:ext cx="18358" cy="18358"/>
      </dsp:txXfrm>
    </dsp:sp>
    <dsp:sp modelId="{CE3DDD11-32C9-A64C-805B-57B2D925933C}">
      <dsp:nvSpPr>
        <dsp:cNvPr id="0" name=""/>
        <dsp:cNvSpPr/>
      </dsp:nvSpPr>
      <dsp:spPr>
        <a:xfrm>
          <a:off x="3188059" y="7178609"/>
          <a:ext cx="4329037" cy="2756032"/>
        </a:xfrm>
        <a:prstGeom prst="ellipse">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Social Factors</a:t>
          </a:r>
        </a:p>
      </dsp:txBody>
      <dsp:txXfrm>
        <a:off x="3822032" y="7582221"/>
        <a:ext cx="3061091" cy="1948808"/>
      </dsp:txXfrm>
    </dsp:sp>
    <dsp:sp modelId="{02C809DC-D044-814C-872E-FEFE360C73A7}">
      <dsp:nvSpPr>
        <dsp:cNvPr id="0" name=""/>
        <dsp:cNvSpPr/>
      </dsp:nvSpPr>
      <dsp:spPr>
        <a:xfrm rot="21372984">
          <a:off x="3306318" y="5066180"/>
          <a:ext cx="472417" cy="46669"/>
        </a:xfrm>
        <a:custGeom>
          <a:avLst/>
          <a:gdLst/>
          <a:ahLst/>
          <a:cxnLst/>
          <a:rect l="0" t="0" r="0" b="0"/>
          <a:pathLst>
            <a:path>
              <a:moveTo>
                <a:pt x="0" y="23334"/>
              </a:moveTo>
              <a:lnTo>
                <a:pt x="472417" y="233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0716" y="5077704"/>
        <a:ext cx="23620" cy="23620"/>
      </dsp:txXfrm>
    </dsp:sp>
    <dsp:sp modelId="{47143E87-A2B1-CE4B-B4D5-A8AAF023C134}">
      <dsp:nvSpPr>
        <dsp:cNvPr id="0" name=""/>
        <dsp:cNvSpPr/>
      </dsp:nvSpPr>
      <dsp:spPr>
        <a:xfrm>
          <a:off x="-253001" y="3522350"/>
          <a:ext cx="4037532" cy="3369332"/>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Technological Factors</a:t>
          </a:r>
        </a:p>
      </dsp:txBody>
      <dsp:txXfrm>
        <a:off x="338282" y="4015777"/>
        <a:ext cx="2854966" cy="2382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FBBE-3C0A-B245-96DC-8EDC942A4466}">
      <dsp:nvSpPr>
        <dsp:cNvPr id="0" name=""/>
        <dsp:cNvSpPr/>
      </dsp:nvSpPr>
      <dsp:spPr>
        <a:xfrm>
          <a:off x="8553" y="165706"/>
          <a:ext cx="5143473" cy="1356747"/>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Political Factors</a:t>
          </a:r>
        </a:p>
      </dsp:txBody>
      <dsp:txXfrm>
        <a:off x="8553" y="165706"/>
        <a:ext cx="5143473" cy="1356747"/>
      </dsp:txXfrm>
    </dsp:sp>
    <dsp:sp modelId="{12B39938-27AD-5941-8BFD-3DBEF25A1264}">
      <dsp:nvSpPr>
        <dsp:cNvPr id="0" name=""/>
        <dsp:cNvSpPr/>
      </dsp:nvSpPr>
      <dsp:spPr>
        <a:xfrm>
          <a:off x="8553" y="1522454"/>
          <a:ext cx="5143473" cy="8229853"/>
        </a:xfrm>
        <a:prstGeom prst="rect">
          <a:avLst/>
        </a:prstGeom>
        <a:solidFill>
          <a:srgbClr val="F7E5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Upcoming local, state, or national elections</a:t>
          </a:r>
          <a:endParaRPr lang="en-US" sz="3900" kern="1200" dirty="0"/>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Main political candidates and their views on different policies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Government regulation of industry or competition</a:t>
          </a:r>
        </a:p>
      </dsp:txBody>
      <dsp:txXfrm>
        <a:off x="8553" y="1522454"/>
        <a:ext cx="5143473" cy="8229853"/>
      </dsp:txXfrm>
    </dsp:sp>
    <dsp:sp modelId="{83B847B8-0D32-1C4F-AC1B-943947036129}">
      <dsp:nvSpPr>
        <dsp:cNvPr id="0" name=""/>
        <dsp:cNvSpPr/>
      </dsp:nvSpPr>
      <dsp:spPr>
        <a:xfrm>
          <a:off x="5872113" y="165706"/>
          <a:ext cx="5143473" cy="1356747"/>
        </a:xfrm>
        <a:prstGeom prst="rect">
          <a:avLst/>
        </a:prstGeom>
        <a:solidFill>
          <a:srgbClr val="FF9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Economic Factors</a:t>
          </a:r>
        </a:p>
      </dsp:txBody>
      <dsp:txXfrm>
        <a:off x="5872113" y="165706"/>
        <a:ext cx="5143473" cy="1356747"/>
      </dsp:txXfrm>
    </dsp:sp>
    <dsp:sp modelId="{CED68D4F-F18A-7B40-AFCC-870986D55782}">
      <dsp:nvSpPr>
        <dsp:cNvPr id="0" name=""/>
        <dsp:cNvSpPr/>
      </dsp:nvSpPr>
      <dsp:spPr>
        <a:xfrm>
          <a:off x="5872113" y="1522454"/>
          <a:ext cx="5143473" cy="8229853"/>
        </a:xfrm>
        <a:prstGeom prst="rect">
          <a:avLst/>
        </a:prstGeom>
        <a:solidFill>
          <a:srgbClr val="FFDB6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Current economic stability</a:t>
          </a:r>
          <a:endParaRPr lang="en-US" sz="3900" kern="1200" dirty="0"/>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Projected growth and inflation rates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Interest rates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Consumer habits and financial stability</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Unemployment rate and competition for jobs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Access to credit (personal and business)</a:t>
          </a:r>
        </a:p>
      </dsp:txBody>
      <dsp:txXfrm>
        <a:off x="5872113" y="1522454"/>
        <a:ext cx="5143473" cy="8229853"/>
      </dsp:txXfrm>
    </dsp:sp>
    <dsp:sp modelId="{F4653549-92F8-7C45-9FF1-06002AD7B833}">
      <dsp:nvSpPr>
        <dsp:cNvPr id="0" name=""/>
        <dsp:cNvSpPr/>
      </dsp:nvSpPr>
      <dsp:spPr>
        <a:xfrm>
          <a:off x="11735673" y="165706"/>
          <a:ext cx="5143473" cy="1356747"/>
        </a:xfrm>
        <a:prstGeom prst="rect">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Social Factors</a:t>
          </a:r>
        </a:p>
      </dsp:txBody>
      <dsp:txXfrm>
        <a:off x="11735673" y="165706"/>
        <a:ext cx="5143473" cy="1356747"/>
      </dsp:txXfrm>
    </dsp:sp>
    <dsp:sp modelId="{8E83610D-E813-D644-B6DC-F800394FE6A6}">
      <dsp:nvSpPr>
        <dsp:cNvPr id="0" name=""/>
        <dsp:cNvSpPr/>
      </dsp:nvSpPr>
      <dsp:spPr>
        <a:xfrm>
          <a:off x="11735673" y="1522454"/>
          <a:ext cx="5143473" cy="8229853"/>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Population growth and demographics</a:t>
          </a:r>
          <a:endParaRPr lang="en-US" sz="3900" kern="1200" dirty="0"/>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Generational shifts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Consumer habits and values (e.g., focus on product quality or eco-friendliness)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Family size and structure</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Consumer lifestyles</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Immigration rates</a:t>
          </a:r>
        </a:p>
      </dsp:txBody>
      <dsp:txXfrm>
        <a:off x="11735673" y="1522454"/>
        <a:ext cx="5143473" cy="8229853"/>
      </dsp:txXfrm>
    </dsp:sp>
    <dsp:sp modelId="{2826C718-93A7-2C42-A40E-34471BAD9BD9}">
      <dsp:nvSpPr>
        <dsp:cNvPr id="0" name=""/>
        <dsp:cNvSpPr/>
      </dsp:nvSpPr>
      <dsp:spPr>
        <a:xfrm>
          <a:off x="17599233" y="165706"/>
          <a:ext cx="5143473" cy="1356747"/>
        </a:xfrm>
        <a:prstGeom prst="rect">
          <a:avLst/>
        </a:prstGeom>
        <a:solidFill>
          <a:srgbClr val="FF2F9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Technological Factors</a:t>
          </a:r>
        </a:p>
      </dsp:txBody>
      <dsp:txXfrm>
        <a:off x="17599233" y="165706"/>
        <a:ext cx="5143473" cy="1356747"/>
      </dsp:txXfrm>
    </dsp:sp>
    <dsp:sp modelId="{99741E38-D65B-6441-AD20-3D6BD568D086}">
      <dsp:nvSpPr>
        <dsp:cNvPr id="0" name=""/>
        <dsp:cNvSpPr/>
      </dsp:nvSpPr>
      <dsp:spPr>
        <a:xfrm>
          <a:off x="17599233" y="1522454"/>
          <a:ext cx="5143473" cy="8229853"/>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The organization’s access to new technology</a:t>
          </a:r>
          <a:endParaRPr lang="en-US" sz="3900" kern="1200"/>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dirty="0"/>
            <a:t>Rate of technological change</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Evolution of infrastructure</a:t>
          </a:r>
        </a:p>
        <a:p>
          <a:pPr marL="285750" lvl="1" indent="-285750" algn="l" defTabSz="1733550">
            <a:lnSpc>
              <a:spcPct val="90000"/>
            </a:lnSpc>
            <a:spcBef>
              <a:spcPct val="0"/>
            </a:spcBef>
            <a:spcAft>
              <a:spcPct val="15000"/>
            </a:spcAft>
            <a:buFont typeface="Arial" panose="020B0604020202020204" pitchFamily="34" charset="0"/>
            <a:buChar char="•"/>
          </a:pPr>
          <a:r>
            <a:rPr lang="en-US" sz="3900" b="0" i="0" kern="1200"/>
            <a:t>Government or institutional research</a:t>
          </a:r>
        </a:p>
      </dsp:txBody>
      <dsp:txXfrm>
        <a:off x="17599233" y="1522454"/>
        <a:ext cx="5143473" cy="8229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C596E-FEAD-F94E-A264-86F086D9F440}">
      <dsp:nvSpPr>
        <dsp:cNvPr id="0" name=""/>
        <dsp:cNvSpPr/>
      </dsp:nvSpPr>
      <dsp:spPr>
        <a:xfrm rot="5400000">
          <a:off x="-338137" y="344030"/>
          <a:ext cx="2254249" cy="1577974"/>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WHAT</a:t>
          </a:r>
        </a:p>
      </dsp:txBody>
      <dsp:txXfrm rot="-5400000">
        <a:off x="1" y="794879"/>
        <a:ext cx="1577974" cy="676275"/>
      </dsp:txXfrm>
    </dsp:sp>
    <dsp:sp modelId="{FFAFFDE2-E0D3-5F4D-9C48-B251CA7634D1}">
      <dsp:nvSpPr>
        <dsp:cNvPr id="0" name=""/>
        <dsp:cNvSpPr/>
      </dsp:nvSpPr>
      <dsp:spPr>
        <a:xfrm rot="5400000">
          <a:off x="9426069" y="-7842201"/>
          <a:ext cx="1465262" cy="171614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n-US" sz="5000" kern="1200" dirty="0"/>
            <a:t>What is the need or problem?</a:t>
          </a:r>
        </a:p>
      </dsp:txBody>
      <dsp:txXfrm rot="-5400000">
        <a:off x="1577974" y="77422"/>
        <a:ext cx="17089924" cy="1322206"/>
      </dsp:txXfrm>
    </dsp:sp>
    <dsp:sp modelId="{27CA9C8C-370D-C74E-BAD7-C7A4BCF515C3}">
      <dsp:nvSpPr>
        <dsp:cNvPr id="0" name=""/>
        <dsp:cNvSpPr/>
      </dsp:nvSpPr>
      <dsp:spPr>
        <a:xfrm rot="5400000">
          <a:off x="-338137" y="2486854"/>
          <a:ext cx="2254249" cy="1577974"/>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WHO</a:t>
          </a:r>
        </a:p>
      </dsp:txBody>
      <dsp:txXfrm rot="-5400000">
        <a:off x="1" y="2937703"/>
        <a:ext cx="1577974" cy="676275"/>
      </dsp:txXfrm>
    </dsp:sp>
    <dsp:sp modelId="{3F89BB2C-88FB-CD4B-B14C-AA2D775A0A9C}">
      <dsp:nvSpPr>
        <dsp:cNvPr id="0" name=""/>
        <dsp:cNvSpPr/>
      </dsp:nvSpPr>
      <dsp:spPr>
        <a:xfrm rot="5400000">
          <a:off x="9426069" y="-5699377"/>
          <a:ext cx="1465262" cy="171614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n-US" sz="5000" kern="1200" dirty="0"/>
            <a:t>Who has the need or problem?</a:t>
          </a:r>
        </a:p>
      </dsp:txBody>
      <dsp:txXfrm rot="-5400000">
        <a:off x="1577974" y="2220246"/>
        <a:ext cx="17089924" cy="1322206"/>
      </dsp:txXfrm>
    </dsp:sp>
    <dsp:sp modelId="{AD11FDBF-9255-2F41-B8D1-56A986B90453}">
      <dsp:nvSpPr>
        <dsp:cNvPr id="0" name=""/>
        <dsp:cNvSpPr/>
      </dsp:nvSpPr>
      <dsp:spPr>
        <a:xfrm rot="5400000">
          <a:off x="-338137" y="4629679"/>
          <a:ext cx="2254249" cy="1577974"/>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WHY</a:t>
          </a:r>
        </a:p>
      </dsp:txBody>
      <dsp:txXfrm rot="-5400000">
        <a:off x="1" y="5080528"/>
        <a:ext cx="1577974" cy="676275"/>
      </dsp:txXfrm>
    </dsp:sp>
    <dsp:sp modelId="{FF26526A-0A58-4844-8C07-0D041BB4A5FF}">
      <dsp:nvSpPr>
        <dsp:cNvPr id="0" name=""/>
        <dsp:cNvSpPr/>
      </dsp:nvSpPr>
      <dsp:spPr>
        <a:xfrm rot="5400000">
          <a:off x="9426069" y="-3556553"/>
          <a:ext cx="1465262" cy="171614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n-US" sz="5000" kern="1200" dirty="0"/>
            <a:t>Why is this a need or problem?</a:t>
          </a:r>
        </a:p>
      </dsp:txBody>
      <dsp:txXfrm rot="-5400000">
        <a:off x="1577974" y="4363070"/>
        <a:ext cx="17089924" cy="1322206"/>
      </dsp:txXfrm>
    </dsp:sp>
    <dsp:sp modelId="{2AB8EAF6-EC02-164A-8A8C-72C193C6ABBE}">
      <dsp:nvSpPr>
        <dsp:cNvPr id="0" name=""/>
        <dsp:cNvSpPr/>
      </dsp:nvSpPr>
      <dsp:spPr>
        <a:xfrm rot="5400000">
          <a:off x="-338137" y="6772503"/>
          <a:ext cx="2254249" cy="1577974"/>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WHAT</a:t>
          </a:r>
        </a:p>
      </dsp:txBody>
      <dsp:txXfrm rot="-5400000">
        <a:off x="1" y="7223352"/>
        <a:ext cx="1577974" cy="676275"/>
      </dsp:txXfrm>
    </dsp:sp>
    <dsp:sp modelId="{769512B1-8E56-9A48-AB7A-045BE97F8780}">
      <dsp:nvSpPr>
        <dsp:cNvPr id="0" name=""/>
        <dsp:cNvSpPr/>
      </dsp:nvSpPr>
      <dsp:spPr>
        <a:xfrm rot="5400000">
          <a:off x="9426069" y="-1413728"/>
          <a:ext cx="1465262" cy="171614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n-US" sz="5000" kern="1200" dirty="0"/>
            <a:t>What will happen if the need or problem is not addressed?</a:t>
          </a:r>
        </a:p>
      </dsp:txBody>
      <dsp:txXfrm rot="-5400000">
        <a:off x="1577974" y="6505895"/>
        <a:ext cx="17089924" cy="1322206"/>
      </dsp:txXfrm>
    </dsp:sp>
    <dsp:sp modelId="{B4E8470E-7DC9-CD4A-9255-9EC332D0042A}">
      <dsp:nvSpPr>
        <dsp:cNvPr id="0" name=""/>
        <dsp:cNvSpPr/>
      </dsp:nvSpPr>
      <dsp:spPr>
        <a:xfrm rot="5400000">
          <a:off x="-338137" y="8915327"/>
          <a:ext cx="2254249" cy="1577974"/>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HOW</a:t>
          </a:r>
        </a:p>
      </dsp:txBody>
      <dsp:txXfrm rot="-5400000">
        <a:off x="1" y="9366176"/>
        <a:ext cx="1577974" cy="676275"/>
      </dsp:txXfrm>
    </dsp:sp>
    <dsp:sp modelId="{AD97F4BC-7144-0E45-9A66-CE53958E5777}">
      <dsp:nvSpPr>
        <dsp:cNvPr id="0" name=""/>
        <dsp:cNvSpPr/>
      </dsp:nvSpPr>
      <dsp:spPr>
        <a:xfrm rot="5400000">
          <a:off x="9426069" y="729095"/>
          <a:ext cx="1465262" cy="171614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r>
            <a:rPr lang="en-US" sz="5000" kern="1200" dirty="0"/>
            <a:t>How do you know this information?</a:t>
          </a:r>
        </a:p>
      </dsp:txBody>
      <dsp:txXfrm rot="-5400000">
        <a:off x="1577974" y="8648718"/>
        <a:ext cx="17089924" cy="1322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7B2DA-6B26-3B4E-AE34-195D72E8DDE0}">
      <dsp:nvSpPr>
        <dsp:cNvPr id="0" name=""/>
        <dsp:cNvSpPr/>
      </dsp:nvSpPr>
      <dsp:spPr>
        <a:xfrm>
          <a:off x="2580" y="3878446"/>
          <a:ext cx="5031599" cy="2012639"/>
        </a:xfrm>
        <a:prstGeom prst="homePlate">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Cultural Knowledge</a:t>
          </a:r>
        </a:p>
      </dsp:txBody>
      <dsp:txXfrm>
        <a:off x="2580" y="3878446"/>
        <a:ext cx="4528439" cy="2012639"/>
      </dsp:txXfrm>
    </dsp:sp>
    <dsp:sp modelId="{B23F4A88-C932-0346-BCE0-F4B3D0593367}">
      <dsp:nvSpPr>
        <dsp:cNvPr id="0" name=""/>
        <dsp:cNvSpPr/>
      </dsp:nvSpPr>
      <dsp:spPr>
        <a:xfrm>
          <a:off x="4027860" y="3878446"/>
          <a:ext cx="5031599" cy="2012639"/>
        </a:xfrm>
        <a:prstGeom prst="chevron">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Cultural Awareness</a:t>
          </a:r>
        </a:p>
      </dsp:txBody>
      <dsp:txXfrm>
        <a:off x="5034180" y="3878446"/>
        <a:ext cx="3018960" cy="2012639"/>
      </dsp:txXfrm>
    </dsp:sp>
    <dsp:sp modelId="{4570B9B3-E877-2F4F-88AA-D38B5FD76CCF}">
      <dsp:nvSpPr>
        <dsp:cNvPr id="0" name=""/>
        <dsp:cNvSpPr/>
      </dsp:nvSpPr>
      <dsp:spPr>
        <a:xfrm>
          <a:off x="8053140" y="3878446"/>
          <a:ext cx="5031599" cy="2012639"/>
        </a:xfrm>
        <a:prstGeom prst="chevron">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Cultural Sensitivity</a:t>
          </a:r>
        </a:p>
      </dsp:txBody>
      <dsp:txXfrm>
        <a:off x="9059460" y="3878446"/>
        <a:ext cx="3018960" cy="2012639"/>
      </dsp:txXfrm>
    </dsp:sp>
    <dsp:sp modelId="{814D4180-D099-2341-835A-904272CCEE0A}">
      <dsp:nvSpPr>
        <dsp:cNvPr id="0" name=""/>
        <dsp:cNvSpPr/>
      </dsp:nvSpPr>
      <dsp:spPr>
        <a:xfrm>
          <a:off x="12078419" y="3878446"/>
          <a:ext cx="5031599" cy="2012639"/>
        </a:xfrm>
        <a:prstGeom prst="chevron">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Cultural Competence</a:t>
          </a:r>
        </a:p>
      </dsp:txBody>
      <dsp:txXfrm>
        <a:off x="13084739" y="3878446"/>
        <a:ext cx="3018960" cy="2012639"/>
      </dsp:txXfrm>
    </dsp:sp>
    <dsp:sp modelId="{24324CC8-8371-3D4C-9705-FAD03C7B946A}">
      <dsp:nvSpPr>
        <dsp:cNvPr id="0" name=""/>
        <dsp:cNvSpPr/>
      </dsp:nvSpPr>
      <dsp:spPr>
        <a:xfrm>
          <a:off x="16103699" y="3878446"/>
          <a:ext cx="5031599" cy="20126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Cultural Humility*</a:t>
          </a:r>
        </a:p>
      </dsp:txBody>
      <dsp:txXfrm>
        <a:off x="17110019" y="3878446"/>
        <a:ext cx="3018960" cy="20126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estleanalysis.com/how-to-do-a-swot-analys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undingforgood.org/nonprofit-strategic-planning-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tb.ku.edu/en/table-of-contents/culture/cultural-competence/culturally-competent-organizations/main"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ccsi.org/CCSI/media/pdfs/Family-Community-Engagement.pdf" TargetMode="External"/><Relationship Id="rId5" Type="http://schemas.openxmlformats.org/officeDocument/2006/relationships/hyperlink" Target="https://www.opengrants.io/community-engagement-how-to-maximize-grant-outcomes/" TargetMode="External"/><Relationship Id="rId4" Type="http://schemas.openxmlformats.org/officeDocument/2006/relationships/hyperlink" Target="https://healthcity.bmc.org/policy-and-industry/cultural-humility-vs-cultural-competence-providers-need-both#:~:text=At%20its%20base%2C%20cultural%20humility,%2C%20social%20needs%2C%20and%20other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tb.ku.edu/en/table-of-contents/culture/cultural-competence/culturally-competent-organizations/main"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ccsi.org/CCSI/media/pdfs/Family-Community-Engagement.pdf" TargetMode="External"/><Relationship Id="rId5" Type="http://schemas.openxmlformats.org/officeDocument/2006/relationships/hyperlink" Target="https://www.opengrants.io/community-engagement-how-to-maximize-grant-outcomes/" TargetMode="External"/><Relationship Id="rId4" Type="http://schemas.openxmlformats.org/officeDocument/2006/relationships/hyperlink" Target="https://healthcity.bmc.org/policy-and-industry/cultural-humility-vs-cultural-competence-providers-need-both#:~:text=At%20its%20base%2C%20cultural%20humility,%2C%20social%20needs%2C%20and%20other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tb.ku.edu/en/table-of-contents/culture/cultural-competence/culturally-competent-organizations/main"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csi.org/CCSI/media/pdfs/Family-Community-Engagement.pdf" TargetMode="External"/><Relationship Id="rId5" Type="http://schemas.openxmlformats.org/officeDocument/2006/relationships/hyperlink" Target="https://www.opengrants.io/community-engagement-how-to-maximize-grant-outcomes/" TargetMode="External"/><Relationship Id="rId4" Type="http://schemas.openxmlformats.org/officeDocument/2006/relationships/hyperlink" Target="https://healthcity.bmc.org/policy-and-industry/cultural-humility-vs-cultural-competence-providers-need-both#:~:text=At%20its%20base%2C%20cultural%20humility,%2C%20social%20needs%2C%20and%20other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tb.ku.edu/en/table-of-contents/culture/cultural-competence/culturally-competent-organizations/main"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ccsi.org/CCSI/media/pdfs/Family-Community-Engagement.pdf" TargetMode="External"/><Relationship Id="rId5" Type="http://schemas.openxmlformats.org/officeDocument/2006/relationships/hyperlink" Target="https://www.opengrants.io/community-engagement-how-to-maximize-grant-outcomes/" TargetMode="External"/><Relationship Id="rId4" Type="http://schemas.openxmlformats.org/officeDocument/2006/relationships/hyperlink" Target="https://healthcity.bmc.org/policy-and-industry/cultural-humility-vs-cultural-competence-providers-need-both#:~:text=At%20its%20base%2C%20cultural%20humility,%2C%20social%20needs%2C%20and%20other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tb.ku.edu/en/table-of-contents/culture/cultural-competence/culturally-competent-organizations/main"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ccsi.org/CCSI/media/pdfs/Family-Community-Engagement.pdf" TargetMode="External"/><Relationship Id="rId5" Type="http://schemas.openxmlformats.org/officeDocument/2006/relationships/hyperlink" Target="https://www.opengrants.io/community-engagement-how-to-maximize-grant-outcomes/" TargetMode="External"/><Relationship Id="rId4" Type="http://schemas.openxmlformats.org/officeDocument/2006/relationships/hyperlink" Target="https://healthcity.bmc.org/policy-and-industry/cultural-humility-vs-cultural-competence-providers-need-both#:~:text=At%20its%20base%2C%20cultural%20humility,%2C%20social%20needs%2C%20and%20other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estleanalysis.com/how-to-do-a-swot-analys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063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F76028"/>
                </a:solidFill>
                <a:effectLst/>
                <a:latin typeface="Raleway" panose="020F0502020204030204" pitchFamily="34" charset="0"/>
                <a:hlinkClick r:id="rId3"/>
              </a:rPr>
              <a:t>By conducting and implementing SWOT analysis</a:t>
            </a:r>
            <a:r>
              <a:rPr lang="en-US" b="0" i="0" u="none" strike="noStrike" dirty="0">
                <a:solidFill>
                  <a:srgbClr val="666666"/>
                </a:solidFill>
                <a:effectLst/>
                <a:latin typeface="Raleway" pitchFamily="2" charset="77"/>
              </a:rPr>
              <a:t>, firms identify positive and negative aspects and then implement this research. Most companies carry out this analysis every month or once a year depending on the current situation. It not only helps businesses evaluate their current state but also helps in taking countermeasures to overcome barriers and prevent factors from stopping them from achieving their full potential.</a:t>
            </a:r>
          </a:p>
          <a:p>
            <a:r>
              <a:rPr lang="en-US" b="0" i="0" u="none" strike="noStrike" dirty="0" err="1">
                <a:solidFill>
                  <a:srgbClr val="666666"/>
                </a:solidFill>
                <a:effectLst/>
                <a:latin typeface="Raleway" pitchFamily="2" charset="77"/>
              </a:rPr>
              <a:t>Pestleanalysis.com</a:t>
            </a:r>
            <a:r>
              <a:rPr lang="en-US" b="0" i="0" u="none" strike="noStrike" dirty="0">
                <a:solidFill>
                  <a:srgbClr val="666666"/>
                </a:solidFill>
                <a:effectLst/>
                <a:latin typeface="Raleway" pitchFamily="2" charset="77"/>
              </a:rPr>
              <a:t> </a:t>
            </a:r>
          </a:p>
          <a:p>
            <a:pPr algn="just">
              <a:buFont typeface="Arial" panose="020B0604020202020204" pitchFamily="34" charset="0"/>
              <a:buChar char="•"/>
            </a:pPr>
            <a:r>
              <a:rPr lang="en-US" b="1" i="0" u="none" strike="noStrike" dirty="0">
                <a:solidFill>
                  <a:srgbClr val="666666"/>
                </a:solidFill>
                <a:effectLst/>
                <a:latin typeface="Raleway" pitchFamily="2" charset="77"/>
              </a:rPr>
              <a:t>Strengths – </a:t>
            </a:r>
            <a:r>
              <a:rPr lang="en-US" b="0" i="0" u="none" strike="noStrike" dirty="0">
                <a:solidFill>
                  <a:srgbClr val="666666"/>
                </a:solidFill>
                <a:effectLst/>
                <a:latin typeface="Raleway" pitchFamily="2" charset="77"/>
              </a:rPr>
              <a:t>Firms need to focus and improve their strengths in order to achieve their goals, focusing on USP (unique selling point) and increasing quality of products/services in competition of the competitors. Strengths are an internal factor.</a:t>
            </a:r>
          </a:p>
          <a:p>
            <a:pPr algn="just">
              <a:buFont typeface="Arial" panose="020B0604020202020204" pitchFamily="34" charset="0"/>
              <a:buChar char="•"/>
            </a:pPr>
            <a:r>
              <a:rPr lang="en-US" b="1" i="0" u="none" strike="noStrike" dirty="0">
                <a:solidFill>
                  <a:srgbClr val="666666"/>
                </a:solidFill>
                <a:effectLst/>
                <a:latin typeface="Raleway" pitchFamily="2" charset="77"/>
              </a:rPr>
              <a:t>Weaknesses – </a:t>
            </a:r>
            <a:r>
              <a:rPr lang="en-US" b="0" i="0" u="none" strike="noStrike" dirty="0">
                <a:solidFill>
                  <a:srgbClr val="666666"/>
                </a:solidFill>
                <a:effectLst/>
                <a:latin typeface="Raleway" pitchFamily="2" charset="77"/>
              </a:rPr>
              <a:t>This implies what the company lacks or is unable to achieve. Lower profits in a specific department or products plus sales and internal structural problems. Weaknesses need to be dealt with since this is also an internal factor.</a:t>
            </a:r>
          </a:p>
          <a:p>
            <a:pPr algn="just">
              <a:buFont typeface="Arial" panose="020B0604020202020204" pitchFamily="34" charset="0"/>
              <a:buChar char="•"/>
            </a:pPr>
            <a:r>
              <a:rPr lang="en-US" b="1" i="0" u="none" strike="noStrike" dirty="0">
                <a:solidFill>
                  <a:srgbClr val="666666"/>
                </a:solidFill>
                <a:effectLst/>
                <a:latin typeface="Raleway" pitchFamily="2" charset="77"/>
              </a:rPr>
              <a:t>Opportunity – </a:t>
            </a:r>
            <a:r>
              <a:rPr lang="en-US" b="0" i="0" u="none" strike="noStrike" dirty="0">
                <a:solidFill>
                  <a:srgbClr val="666666"/>
                </a:solidFill>
                <a:effectLst/>
                <a:latin typeface="Raleway" pitchFamily="2" charset="77"/>
              </a:rPr>
              <a:t>This is an external factor as it is directly related to the firm’s external environment, through which these companies can gain a lot if they plan their moves wisely. Firms can benefit from lower taxes, good market trends and a booming economy.</a:t>
            </a:r>
          </a:p>
          <a:p>
            <a:pPr algn="just">
              <a:buFont typeface="Arial" panose="020B0604020202020204" pitchFamily="34" charset="0"/>
              <a:buChar char="•"/>
            </a:pPr>
            <a:r>
              <a:rPr lang="en-US" b="1" i="0" u="none" strike="noStrike" dirty="0">
                <a:solidFill>
                  <a:srgbClr val="666666"/>
                </a:solidFill>
                <a:effectLst/>
                <a:latin typeface="Raleway" pitchFamily="2" charset="77"/>
              </a:rPr>
              <a:t>Threats – </a:t>
            </a:r>
            <a:r>
              <a:rPr lang="en-US" b="0" i="0" u="none" strike="noStrike" dirty="0">
                <a:solidFill>
                  <a:srgbClr val="666666"/>
                </a:solidFill>
                <a:effectLst/>
                <a:latin typeface="Raleway" pitchFamily="2" charset="77"/>
              </a:rPr>
              <a:t>Companies don’t have control over threats since they are external factors which can create uncertainty. This has a negative impact on the business. Unrest, new competitors, and government policies are some examples.</a:t>
            </a:r>
          </a:p>
          <a:p>
            <a:endParaRPr lang="en-US" dirty="0"/>
          </a:p>
        </p:txBody>
      </p:sp>
    </p:spTree>
    <p:extLst>
      <p:ext uri="{BB962C8B-B14F-4D97-AF65-F5344CB8AC3E}">
        <p14:creationId xmlns:p14="http://schemas.microsoft.com/office/powerpoint/2010/main" val="277035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13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444235"/>
                </a:solidFill>
                <a:effectLst/>
                <a:latin typeface="Open Sans" panose="020B0606030504020204" pitchFamily="34" charset="0"/>
              </a:rPr>
              <a:t>A statement of need communicates key information to donors about your organization and its work. After reading your statement of need, donors should come away feeling certain that their contributions will be supporting critical yet unmet public or community needs. Reading between the lines, donors should also be confident that your organization fully understands these needs and is prepared to meet them.</a:t>
            </a:r>
            <a:endParaRPr lang="en-US" dirty="0"/>
          </a:p>
        </p:txBody>
      </p:sp>
    </p:spTree>
    <p:extLst>
      <p:ext uri="{BB962C8B-B14F-4D97-AF65-F5344CB8AC3E}">
        <p14:creationId xmlns:p14="http://schemas.microsoft.com/office/powerpoint/2010/main" val="149117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444235"/>
                </a:solidFill>
                <a:effectLst/>
                <a:latin typeface="Open Sans" panose="020B0606030504020204" pitchFamily="34" charset="0"/>
              </a:rPr>
              <a:t>A statement of need communicates key information to donors about your organization and its work. After reading your statement of need, donors should come away feeling certain that their contributions will be supporting critical yet unmet public or community needs. Reading between the lines, donors should also be confident that your organization fully understands these needs and is prepared to meet them.</a:t>
            </a:r>
            <a:endParaRPr lang="en-US" dirty="0"/>
          </a:p>
        </p:txBody>
      </p:sp>
    </p:spTree>
    <p:extLst>
      <p:ext uri="{BB962C8B-B14F-4D97-AF65-F5344CB8AC3E}">
        <p14:creationId xmlns:p14="http://schemas.microsoft.com/office/powerpoint/2010/main" val="406199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444235"/>
                </a:solidFill>
                <a:effectLst/>
                <a:latin typeface="Open Sans" panose="020B0606030504020204" pitchFamily="34" charset="0"/>
              </a:rPr>
              <a:t>A statement of need communicates key information to donors about your organization and its work. After reading your statement of need, donors should come away feeling certain that their contributions will be supporting critical yet unmet public or community needs. Reading between the lines, donors should also be confident that your organization fully understands these needs and is prepared to meet them.</a:t>
            </a:r>
          </a:p>
          <a:p>
            <a:endParaRPr lang="en-US" b="0" i="0" u="none" strike="noStrike" dirty="0">
              <a:solidFill>
                <a:srgbClr val="444235"/>
              </a:solidFill>
              <a:effectLst/>
              <a:latin typeface="Open Sans" panose="020B0606030504020204" pitchFamily="34" charset="0"/>
            </a:endParaRPr>
          </a:p>
          <a:p>
            <a:r>
              <a:rPr lang="en-US" sz="2400" dirty="0">
                <a:solidFill>
                  <a:srgbClr val="211E1E"/>
                </a:solidFill>
                <a:effectLst/>
                <a:latin typeface="Calibri" panose="020F0502020204030204" pitchFamily="34" charset="0"/>
              </a:rPr>
              <a:t>Documentation of need may come from a variety of qualitative and quantitative sources. You can obtain qualitative and quantitative data by: </a:t>
            </a:r>
            <a:endParaRPr lang="en-US" dirty="0"/>
          </a:p>
          <a:p>
            <a:r>
              <a:rPr lang="en-US" sz="2400" dirty="0">
                <a:solidFill>
                  <a:srgbClr val="211E1E"/>
                </a:solidFill>
                <a:effectLst/>
                <a:latin typeface="Calibri" panose="020F0502020204030204" pitchFamily="34" charset="0"/>
              </a:rPr>
              <a:t>(1) Compiling existing data – this involves gathering and comparing national, State, and local information and/or data already collected by individual agencies, State and county public agencies, school systems, health systems, and court systems (e.g., alcohol, tobacco, drug abuse, and mental health data from SAMHSA at </a:t>
            </a:r>
            <a:r>
              <a:rPr lang="en-US" sz="2400" dirty="0">
                <a:solidFill>
                  <a:srgbClr val="003399"/>
                </a:solidFill>
                <a:effectLst/>
                <a:latin typeface="Calibri" panose="020F0502020204030204" pitchFamily="34" charset="0"/>
              </a:rPr>
              <a:t>SAMHSA data, </a:t>
            </a:r>
            <a:r>
              <a:rPr lang="en-US" sz="2400" dirty="0">
                <a:solidFill>
                  <a:srgbClr val="211E1E"/>
                </a:solidFill>
                <a:effectLst/>
                <a:latin typeface="Calibri" panose="020F0502020204030204" pitchFamily="34" charset="0"/>
              </a:rPr>
              <a:t>SAMHSA’s National Survey on Drug Use and Health, and the National Center for Health Statistics/Centers for Disease Control reports at </a:t>
            </a:r>
            <a:r>
              <a:rPr lang="en-US" sz="2400" dirty="0">
                <a:solidFill>
                  <a:srgbClr val="003399"/>
                </a:solidFill>
                <a:effectLst/>
                <a:latin typeface="Calibri" panose="020F0502020204030204" pitchFamily="34" charset="0"/>
              </a:rPr>
              <a:t>CDC Reports</a:t>
            </a:r>
            <a:r>
              <a:rPr lang="en-US" sz="2400" dirty="0">
                <a:effectLst/>
                <a:latin typeface="Calibri" panose="020F0502020204030204" pitchFamily="34" charset="0"/>
              </a:rPr>
              <a:t>); </a:t>
            </a:r>
            <a:endParaRPr lang="en-US" dirty="0"/>
          </a:p>
          <a:p>
            <a:r>
              <a:rPr lang="en-US" sz="2400" dirty="0">
                <a:solidFill>
                  <a:srgbClr val="211E1E"/>
                </a:solidFill>
                <a:effectLst/>
                <a:latin typeface="Calibri" panose="020F0502020204030204" pitchFamily="34" charset="0"/>
              </a:rPr>
              <a:t>(2) Conducting surveys that gather information from a </a:t>
            </a:r>
            <a:r>
              <a:rPr lang="en-US" sz="2400" dirty="0">
                <a:effectLst/>
                <a:latin typeface="Calibri" panose="020F0502020204030204" pitchFamily="34" charset="0"/>
              </a:rPr>
              <a:t>representative sample of your population(s) of focus; </a:t>
            </a:r>
            <a:endParaRPr lang="en-US" dirty="0"/>
          </a:p>
          <a:p>
            <a:r>
              <a:rPr lang="en-US" sz="2400" dirty="0">
                <a:effectLst/>
                <a:latin typeface="Calibri" panose="020F0502020204030204" pitchFamily="34" charset="0"/>
              </a:rPr>
              <a:t>(3) Utilizing the key informant approach – identifying and interviewing community leaders, stakeholders, and decision-makers who are knowledgeable about the community and can accurately identify priority needs and concerns; and </a:t>
            </a:r>
            <a:endParaRPr lang="en-US" dirty="0"/>
          </a:p>
          <a:p>
            <a:r>
              <a:rPr lang="en-US" sz="2400" dirty="0">
                <a:effectLst/>
                <a:latin typeface="Calibri" panose="020F0502020204030204" pitchFamily="34" charset="0"/>
              </a:rPr>
              <a:t>4) Using a community forum approach - conducting public meetings to obtain information from community members about the needs facing the community and to identify the needs that should be prioritized. </a:t>
            </a:r>
            <a:endParaRPr lang="en-US" dirty="0"/>
          </a:p>
          <a:p>
            <a:r>
              <a:rPr lang="en-US" sz="2400" dirty="0">
                <a:effectLst/>
                <a:latin typeface="Calibri" panose="020F0502020204030204" pitchFamily="34" charset="0"/>
              </a:rPr>
              <a:t>Any technique you choose must reflect an understanding and appreciation of the cultural characteristics of your community and population(s) of focus. </a:t>
            </a:r>
            <a:endParaRPr lang="en-US" dirty="0"/>
          </a:p>
          <a:p>
            <a:r>
              <a:rPr lang="en-US" sz="2400" dirty="0">
                <a:effectLst/>
                <a:latin typeface="Calibri" panose="020F0502020204030204" pitchFamily="34" charset="0"/>
              </a:rPr>
              <a:t>10 </a:t>
            </a:r>
            <a:endParaRPr lang="en-US" dirty="0"/>
          </a:p>
          <a:p>
            <a:r>
              <a:rPr lang="en-US" sz="2400" dirty="0">
                <a:effectLst/>
                <a:latin typeface="Calibri" panose="020F0502020204030204" pitchFamily="34" charset="0"/>
              </a:rPr>
              <a:t>Reading and reviewing current materials written by leaders in the field can help you determine the most effective strategy for implementing the project in your area. Community assessments focus on local assets, resources, and activities as well as gaps, barriers, or emerging needs. Understanding your community will help you tailor selected strategies and activities for your specific project and population(s) of focus. </a:t>
            </a:r>
            <a:endParaRPr lang="en-US" dirty="0"/>
          </a:p>
        </p:txBody>
      </p:sp>
    </p:spTree>
    <p:extLst>
      <p:ext uri="{BB962C8B-B14F-4D97-AF65-F5344CB8AC3E}">
        <p14:creationId xmlns:p14="http://schemas.microsoft.com/office/powerpoint/2010/main" val="284005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US" b="1" i="0" u="none" strike="noStrike" dirty="0">
                <a:solidFill>
                  <a:srgbClr val="444235"/>
                </a:solidFill>
                <a:effectLst/>
                <a:latin typeface="Raleway" pitchFamily="2" charset="77"/>
              </a:rPr>
              <a:t>The Building Blocks of a Strong Statement of Need</a:t>
            </a:r>
            <a:endParaRPr lang="en-US" b="0" i="0" u="none" strike="noStrike" dirty="0">
              <a:solidFill>
                <a:srgbClr val="444235"/>
              </a:solidFill>
              <a:effectLst/>
              <a:latin typeface="Raleway" pitchFamily="2" charset="77"/>
            </a:endParaRPr>
          </a:p>
          <a:p>
            <a:pPr algn="l" fontAlgn="base"/>
            <a:r>
              <a:rPr lang="en-US" b="0" i="0" u="none" strike="noStrike" dirty="0">
                <a:solidFill>
                  <a:srgbClr val="444235"/>
                </a:solidFill>
                <a:effectLst/>
                <a:latin typeface="Open Sans" panose="020B0606030504020204" pitchFamily="34" charset="0"/>
              </a:rPr>
              <a:t>The good news is that, if you’ve undertaken a comprehensive program planning process or </a:t>
            </a:r>
            <a:r>
              <a:rPr lang="en-US" b="0" i="0" u="none" strike="noStrike" dirty="0">
                <a:solidFill>
                  <a:srgbClr val="E68445"/>
                </a:solidFill>
                <a:effectLst/>
                <a:latin typeface="Open Sans" panose="020B0606030504020204" pitchFamily="34" charset="0"/>
                <a:hlinkClick r:id="rId3"/>
              </a:rPr>
              <a:t>organizational strategic planning process</a:t>
            </a:r>
            <a:r>
              <a:rPr lang="en-US" b="0" i="0" u="none" strike="noStrike" dirty="0">
                <a:solidFill>
                  <a:srgbClr val="444235"/>
                </a:solidFill>
                <a:effectLst/>
                <a:latin typeface="Open Sans" panose="020B0606030504020204" pitchFamily="34" charset="0"/>
              </a:rPr>
              <a:t>, you already have the main elements for your statement of need. </a:t>
            </a:r>
          </a:p>
          <a:p>
            <a:pPr algn="l" fontAlgn="base"/>
            <a:endParaRPr lang="en-US" b="0" i="0" u="none" strike="noStrike" dirty="0">
              <a:solidFill>
                <a:srgbClr val="444235"/>
              </a:solidFill>
              <a:effectLst/>
              <a:latin typeface="Open Sans" panose="020B0606030504020204" pitchFamily="34" charset="0"/>
            </a:endParaRPr>
          </a:p>
          <a:p>
            <a:pPr algn="l" fontAlgn="base">
              <a:buFont typeface="+mj-lt"/>
              <a:buAutoNum type="arabicPeriod"/>
            </a:pPr>
            <a:r>
              <a:rPr lang="en-US" b="1" i="0" u="none" strike="noStrike" dirty="0">
                <a:solidFill>
                  <a:srgbClr val="444235"/>
                </a:solidFill>
                <a:effectLst/>
                <a:latin typeface="Open Sans" panose="020B0606030504020204" pitchFamily="34" charset="0"/>
              </a:rPr>
              <a:t>What</a:t>
            </a:r>
            <a:r>
              <a:rPr lang="en-US" b="0" i="0" u="none" strike="noStrike" dirty="0">
                <a:solidFill>
                  <a:srgbClr val="444235"/>
                </a:solidFill>
                <a:effectLst/>
                <a:latin typeface="Open Sans" panose="020B0606030504020204" pitchFamily="34" charset="0"/>
              </a:rPr>
              <a:t> is the need or problem?</a:t>
            </a:r>
          </a:p>
          <a:p>
            <a:pPr algn="l" fontAlgn="base">
              <a:buFont typeface="+mj-lt"/>
              <a:buAutoNum type="arabicPeriod"/>
            </a:pPr>
            <a:r>
              <a:rPr lang="en-US" b="1" i="0" u="none" strike="noStrike" dirty="0">
                <a:solidFill>
                  <a:srgbClr val="444235"/>
                </a:solidFill>
                <a:effectLst/>
                <a:latin typeface="Open Sans" panose="020B0606030504020204" pitchFamily="34" charset="0"/>
              </a:rPr>
              <a:t>Who</a:t>
            </a:r>
            <a:r>
              <a:rPr lang="en-US" b="0" i="0" u="none" strike="noStrike" dirty="0">
                <a:solidFill>
                  <a:srgbClr val="444235"/>
                </a:solidFill>
                <a:effectLst/>
                <a:latin typeface="Open Sans" panose="020B0606030504020204" pitchFamily="34" charset="0"/>
              </a:rPr>
              <a:t> has the need or problem?</a:t>
            </a:r>
          </a:p>
          <a:p>
            <a:pPr algn="l" fontAlgn="base">
              <a:buFont typeface="+mj-lt"/>
              <a:buAutoNum type="arabicPeriod"/>
            </a:pPr>
            <a:r>
              <a:rPr lang="en-US" b="1" i="0" u="none" strike="noStrike" dirty="0">
                <a:solidFill>
                  <a:srgbClr val="444235"/>
                </a:solidFill>
                <a:effectLst/>
                <a:latin typeface="Open Sans" panose="020B0606030504020204" pitchFamily="34" charset="0"/>
              </a:rPr>
              <a:t>Why</a:t>
            </a:r>
            <a:r>
              <a:rPr lang="en-US" b="0" i="0" u="none" strike="noStrike" dirty="0">
                <a:solidFill>
                  <a:srgbClr val="444235"/>
                </a:solidFill>
                <a:effectLst/>
                <a:latin typeface="Open Sans" panose="020B0606030504020204" pitchFamily="34" charset="0"/>
              </a:rPr>
              <a:t> is this a need or problem?</a:t>
            </a:r>
          </a:p>
          <a:p>
            <a:pPr algn="l" fontAlgn="base">
              <a:buFont typeface="+mj-lt"/>
              <a:buAutoNum type="arabicPeriod"/>
            </a:pPr>
            <a:r>
              <a:rPr lang="en-US" b="1" i="0" u="none" strike="noStrike" dirty="0">
                <a:solidFill>
                  <a:srgbClr val="444235"/>
                </a:solidFill>
                <a:effectLst/>
                <a:latin typeface="Open Sans" panose="020B0606030504020204" pitchFamily="34" charset="0"/>
              </a:rPr>
              <a:t>What</a:t>
            </a:r>
            <a:r>
              <a:rPr lang="en-US" b="0" i="0" u="none" strike="noStrike" dirty="0">
                <a:solidFill>
                  <a:srgbClr val="444235"/>
                </a:solidFill>
                <a:effectLst/>
                <a:latin typeface="Open Sans" panose="020B0606030504020204" pitchFamily="34" charset="0"/>
              </a:rPr>
              <a:t> will happen if the need or problem is not addressed?</a:t>
            </a:r>
          </a:p>
          <a:p>
            <a:pPr algn="l" fontAlgn="base">
              <a:buFont typeface="+mj-lt"/>
              <a:buAutoNum type="arabicPeriod"/>
            </a:pPr>
            <a:r>
              <a:rPr lang="en-US" b="1" i="0" u="none" strike="noStrike" dirty="0">
                <a:solidFill>
                  <a:srgbClr val="444235"/>
                </a:solidFill>
                <a:effectLst/>
                <a:latin typeface="Open Sans" panose="020B0606030504020204" pitchFamily="34" charset="0"/>
              </a:rPr>
              <a:t>How</a:t>
            </a:r>
            <a:r>
              <a:rPr lang="en-US" b="0" i="0" u="none" strike="noStrike" dirty="0">
                <a:solidFill>
                  <a:srgbClr val="444235"/>
                </a:solidFill>
                <a:effectLst/>
                <a:latin typeface="Open Sans" panose="020B0606030504020204" pitchFamily="34" charset="0"/>
              </a:rPr>
              <a:t> do you know this information?</a:t>
            </a:r>
          </a:p>
          <a:p>
            <a:pPr algn="l" fontAlgn="base"/>
            <a:endParaRPr lang="en-US" b="0" i="0" u="none" strike="noStrike" dirty="0">
              <a:solidFill>
                <a:srgbClr val="444235"/>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328473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444235"/>
                </a:solidFill>
                <a:effectLst/>
                <a:latin typeface="Open Sans" panose="020B0606030504020204" pitchFamily="34" charset="0"/>
              </a:rPr>
              <a:t>A statement of need communicates key information to donors about your organization and its work. After reading your statement of need, donors should come away feeling certain that their contributions will be supporting critical yet unmet public or community needs. Reading between the lines, donors should also be confident that your organization fully understands these needs and is prepared to meet them.</a:t>
            </a:r>
          </a:p>
          <a:p>
            <a:pPr algn="l" fontAlgn="base"/>
            <a:r>
              <a:rPr lang="en-US" b="0" i="0" u="none" strike="noStrike" dirty="0">
                <a:solidFill>
                  <a:srgbClr val="444235"/>
                </a:solidFill>
                <a:effectLst/>
                <a:latin typeface="Open Sans" panose="020B0606030504020204" pitchFamily="34" charset="0"/>
              </a:rPr>
              <a:t>Data can come in many forms. For example:</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Census or other government data</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Community meetings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Stakeholder interviews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Surveys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Original analyses of existing datasets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Reports your organization or others have published</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Polling</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Case studies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Policy details and analysis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Requests for services your organization receives</a:t>
            </a:r>
          </a:p>
          <a:p>
            <a:endParaRPr lang="en-US" dirty="0"/>
          </a:p>
        </p:txBody>
      </p:sp>
    </p:spTree>
    <p:extLst>
      <p:ext uri="{BB962C8B-B14F-4D97-AF65-F5344CB8AC3E}">
        <p14:creationId xmlns:p14="http://schemas.microsoft.com/office/powerpoint/2010/main" val="351952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444235"/>
                </a:solidFill>
                <a:effectLst/>
                <a:latin typeface="Open Sans" panose="020B0606030504020204" pitchFamily="34" charset="0"/>
              </a:rPr>
              <a:t>A Statement of Need communicates key information to donors about your organization and its work. After reading your Statement of Need, donors should come away feeling certain that their contributions will be supporting critical yet unmet public or community needs. Reading between the lines, donors should also be confident that your organization fully understands these needs and is prepared to meet them.</a:t>
            </a:r>
          </a:p>
          <a:p>
            <a:pPr algn="l" fontAlgn="base"/>
            <a:r>
              <a:rPr lang="en-US" b="0" i="0" u="none" strike="noStrike" dirty="0">
                <a:solidFill>
                  <a:srgbClr val="444235"/>
                </a:solidFill>
                <a:effectLst/>
                <a:latin typeface="Open Sans" panose="020B0606030504020204" pitchFamily="34" charset="0"/>
              </a:rPr>
              <a:t>Data can come in many forms. For example:</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Census or other government data</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Community meetings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Stakeholder interviews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Surveys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Original analyses of existing datasets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Reports your organization or others have published</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Polling</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Case studies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Policy details and analysis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Requests for services your organization receives</a:t>
            </a:r>
          </a:p>
          <a:p>
            <a:endParaRPr lang="en-US" dirty="0"/>
          </a:p>
        </p:txBody>
      </p:sp>
    </p:spTree>
    <p:extLst>
      <p:ext uri="{BB962C8B-B14F-4D97-AF65-F5344CB8AC3E}">
        <p14:creationId xmlns:p14="http://schemas.microsoft.com/office/powerpoint/2010/main" val="12531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0" u="none" strike="noStrike" dirty="0">
                <a:solidFill>
                  <a:srgbClr val="001E62"/>
                </a:solidFill>
                <a:effectLst/>
                <a:latin typeface="Suisse Intl"/>
              </a:rPr>
              <a:t>Your application will have the best chance of success if you can persuade the donor that the need must be addressed as a matter of urgency. So, as you write, be sure to answer the question “What will happen if this project doesn’t go ahead straight away?”</a:t>
            </a:r>
          </a:p>
          <a:p>
            <a:pPr algn="l"/>
            <a:r>
              <a:rPr lang="en-US" b="0" i="0" u="none" strike="noStrike" dirty="0">
                <a:solidFill>
                  <a:srgbClr val="001E62"/>
                </a:solidFill>
                <a:effectLst/>
                <a:latin typeface="Suisse Intl"/>
              </a:rPr>
              <a:t>Institutions may have to demonstrate to their trustees, shareholders, etc., that funds have been distributed in the most effective way. If you don’t convince them that prompt action is critical, they are likely to direct their funds elsewhere.</a:t>
            </a:r>
          </a:p>
          <a:p>
            <a:pPr algn="l"/>
            <a:endParaRPr lang="en-US" b="0" i="0" u="none" strike="noStrike" dirty="0">
              <a:solidFill>
                <a:srgbClr val="001E62"/>
              </a:solidFill>
              <a:effectLst/>
              <a:latin typeface="Suisse Intl"/>
            </a:endParaRPr>
          </a:p>
          <a:p>
            <a:pPr algn="l"/>
            <a:r>
              <a:rPr lang="en-US" b="0" i="0" u="none" strike="noStrike" dirty="0">
                <a:solidFill>
                  <a:srgbClr val="001E62"/>
                </a:solidFill>
                <a:effectLst/>
                <a:latin typeface="Suisse Intl"/>
              </a:rPr>
              <a:t>https://</a:t>
            </a:r>
            <a:r>
              <a:rPr lang="en-US" b="0" i="0" u="none" strike="noStrike" dirty="0" err="1">
                <a:solidFill>
                  <a:srgbClr val="001E62"/>
                </a:solidFill>
                <a:effectLst/>
                <a:latin typeface="Suisse Intl"/>
              </a:rPr>
              <a:t>www.everettcc.edu</a:t>
            </a:r>
            <a:r>
              <a:rPr lang="en-US" b="0" i="0" u="none" strike="noStrike" dirty="0">
                <a:solidFill>
                  <a:srgbClr val="001E62"/>
                </a:solidFill>
                <a:effectLst/>
                <a:latin typeface="Suisse Intl"/>
              </a:rPr>
              <a:t>/</a:t>
            </a:r>
            <a:r>
              <a:rPr lang="en-US" b="0" i="0" u="none" strike="noStrike" dirty="0" err="1">
                <a:solidFill>
                  <a:srgbClr val="001E62"/>
                </a:solidFill>
                <a:effectLst/>
                <a:latin typeface="Suisse Intl"/>
              </a:rPr>
              <a:t>ccec</a:t>
            </a:r>
            <a:r>
              <a:rPr lang="en-US" b="0" i="0" u="none" strike="noStrike" dirty="0">
                <a:solidFill>
                  <a:srgbClr val="001E62"/>
                </a:solidFill>
                <a:effectLst/>
                <a:latin typeface="Suisse Intl"/>
              </a:rPr>
              <a:t>/</a:t>
            </a:r>
            <a:r>
              <a:rPr lang="en-US" b="0" i="0" u="none" strike="noStrike" dirty="0" err="1">
                <a:solidFill>
                  <a:srgbClr val="001E62"/>
                </a:solidFill>
                <a:effectLst/>
                <a:latin typeface="Suisse Intl"/>
              </a:rPr>
              <a:t>enewsletters</a:t>
            </a:r>
            <a:r>
              <a:rPr lang="en-US" b="0" i="0" u="none" strike="noStrike" dirty="0">
                <a:solidFill>
                  <a:srgbClr val="001E62"/>
                </a:solidFill>
                <a:effectLst/>
                <a:latin typeface="Suisse Intl"/>
              </a:rPr>
              <a:t>/stakeholder-engagement-strategic-planning</a:t>
            </a:r>
          </a:p>
          <a:p>
            <a:pPr algn="l"/>
            <a:endParaRPr lang="en-US" b="0" i="0" u="none" strike="noStrike" dirty="0">
              <a:solidFill>
                <a:srgbClr val="001E62"/>
              </a:solidFill>
              <a:effectLst/>
              <a:latin typeface="Suisse Intl"/>
            </a:endParaRPr>
          </a:p>
          <a:p>
            <a:pPr algn="l"/>
            <a:r>
              <a:rPr lang="en-US" b="0" i="0" u="none" strike="noStrike" dirty="0">
                <a:solidFill>
                  <a:srgbClr val="001E62"/>
                </a:solidFill>
                <a:effectLst/>
                <a:latin typeface="Suisse Intl"/>
              </a:rPr>
              <a:t>https://</a:t>
            </a:r>
            <a:r>
              <a:rPr lang="en-US" b="0" i="0" u="none" strike="noStrike" dirty="0" err="1">
                <a:solidFill>
                  <a:srgbClr val="001E62"/>
                </a:solidFill>
                <a:effectLst/>
                <a:latin typeface="Suisse Intl"/>
              </a:rPr>
              <a:t>ctb.ku.edu</a:t>
            </a:r>
            <a:r>
              <a:rPr lang="en-US" b="0" i="0" u="none" strike="noStrike" dirty="0">
                <a:solidFill>
                  <a:srgbClr val="001E62"/>
                </a:solidFill>
                <a:effectLst/>
                <a:latin typeface="Suisse Intl"/>
              </a:rPr>
              <a:t>/</a:t>
            </a:r>
            <a:r>
              <a:rPr lang="en-US" b="0" i="0" u="none" strike="noStrike" dirty="0" err="1">
                <a:solidFill>
                  <a:srgbClr val="001E62"/>
                </a:solidFill>
                <a:effectLst/>
                <a:latin typeface="Suisse Intl"/>
              </a:rPr>
              <a:t>en</a:t>
            </a:r>
            <a:r>
              <a:rPr lang="en-US" b="0" i="0" u="none" strike="noStrike" dirty="0">
                <a:solidFill>
                  <a:srgbClr val="001E62"/>
                </a:solidFill>
                <a:effectLst/>
                <a:latin typeface="Suisse Intl"/>
              </a:rPr>
              <a:t>/table-of-contents/structure/strategic-planning/vision-mission-statements/main</a:t>
            </a:r>
          </a:p>
          <a:p>
            <a:pPr algn="l"/>
            <a:endParaRPr lang="en-US" b="0" i="0" u="none" strike="noStrike" dirty="0">
              <a:solidFill>
                <a:srgbClr val="001E62"/>
              </a:solidFill>
              <a:effectLst/>
              <a:latin typeface="Suisse Intl"/>
            </a:endParaRPr>
          </a:p>
          <a:p>
            <a:pPr algn="l"/>
            <a:endParaRPr lang="en-US" b="0" i="0" u="none" strike="noStrike" dirty="0">
              <a:solidFill>
                <a:srgbClr val="001E62"/>
              </a:solidFill>
              <a:effectLst/>
              <a:latin typeface="Suisse Intl"/>
            </a:endParaRPr>
          </a:p>
          <a:p>
            <a:endParaRPr lang="en-US" dirty="0"/>
          </a:p>
        </p:txBody>
      </p:sp>
    </p:spTree>
    <p:extLst>
      <p:ext uri="{BB962C8B-B14F-4D97-AF65-F5344CB8AC3E}">
        <p14:creationId xmlns:p14="http://schemas.microsoft.com/office/powerpoint/2010/main" val="110732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9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71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US" b="1" i="0" dirty="0">
                <a:solidFill>
                  <a:srgbClr val="444444"/>
                </a:solidFill>
                <a:effectLst/>
                <a:latin typeface="Helvetica" pitchFamily="2" charset="0"/>
              </a:rPr>
              <a:t>How do we engage stakeholders?</a:t>
            </a:r>
          </a:p>
          <a:p>
            <a:pPr algn="l" fontAlgn="base"/>
            <a:r>
              <a:rPr lang="en-US" b="0" i="0" dirty="0">
                <a:solidFill>
                  <a:srgbClr val="000000"/>
                </a:solidFill>
                <a:effectLst/>
                <a:latin typeface="Helvetica" pitchFamily="2" charset="0"/>
              </a:rPr>
              <a:t>To build and support ongoing engagement in the strategic planning and implementation process, there are three important things to remember:</a:t>
            </a:r>
          </a:p>
          <a:p>
            <a:pPr algn="l" fontAlgn="base"/>
            <a:r>
              <a:rPr lang="en-US" b="1" i="0" dirty="0">
                <a:solidFill>
                  <a:srgbClr val="444444"/>
                </a:solidFill>
                <a:effectLst/>
                <a:latin typeface="Helvetica" pitchFamily="2" charset="0"/>
              </a:rPr>
              <a:t>1.  Communicate, communicate, communicate!</a:t>
            </a:r>
          </a:p>
          <a:p>
            <a:pPr algn="l" fontAlgn="base"/>
            <a:r>
              <a:rPr lang="en-US" b="0" i="0" dirty="0">
                <a:solidFill>
                  <a:srgbClr val="000000"/>
                </a:solidFill>
                <a:effectLst/>
                <a:latin typeface="Helvetica" pitchFamily="2" charset="0"/>
              </a:rPr>
              <a:t>The first rule of engagement is all about sharing information in a purposeful and consistent way.  All key stakeholders need to know the organization’s core purpose.  External stakeholders need to understand why the organization exists and what value it provides for its customers, vendors, and the market.  Internal stakeholders need to know where the organization is going so they can align their work with those goal(s) and direction.  To make sure this happens, use all communication means available – newsletters, electronic messaging, e-mail, meetings, posters, payroll inserts, etc.  Be consistent in the messages and use them to show employees how they fit into the plan and how their contributions have helped shape the choices made.  Share the results they have achieved and coach them toward strategic performance. </a:t>
            </a:r>
          </a:p>
          <a:p>
            <a:pPr algn="l" fontAlgn="base"/>
            <a:r>
              <a:rPr lang="en-US" b="0" i="0" dirty="0">
                <a:solidFill>
                  <a:srgbClr val="000000"/>
                </a:solidFill>
                <a:effectLst/>
                <a:latin typeface="Helvetica" pitchFamily="2" charset="0"/>
              </a:rPr>
              <a:t>Be visual and make the messages visible everywhere.  I often create visual strategic roadmaps that can be posted throughout an organization to remind people of the importance of the company’s mission, vision, and strategies.  People who know what is expected and how they contribute are more engaged and committed than those who do not.</a:t>
            </a:r>
          </a:p>
          <a:p>
            <a:pPr algn="l" fontAlgn="base"/>
            <a:r>
              <a:rPr lang="en-US" b="1" i="0" dirty="0">
                <a:solidFill>
                  <a:srgbClr val="444444"/>
                </a:solidFill>
                <a:effectLst/>
                <a:latin typeface="Helvetica" pitchFamily="2" charset="0"/>
              </a:rPr>
              <a:t>2.  Actively involve stakeholders in the process.</a:t>
            </a:r>
          </a:p>
          <a:p>
            <a:pPr algn="l" fontAlgn="base"/>
            <a:r>
              <a:rPr lang="en-US" b="0" i="0" dirty="0">
                <a:solidFill>
                  <a:srgbClr val="000000"/>
                </a:solidFill>
                <a:effectLst/>
                <a:latin typeface="Helvetica" pitchFamily="2" charset="0"/>
              </a:rPr>
              <a:t>Ask for input about strategic planning in meetings, through surveys, with targeted suggestion boxes, in employee newsletters.  Include representatives of stakeholder groups in discussions for strategic planning to the greatest extent possible, and do not limit planning and review sessions only to the top level of management.  Include representatives from as many key stakeholder groups as are appropriate to the discussion at hand.  This can be done formally in large group planning activities, or informally by including different key stakeholders in a variety of meetings.  Use department meetings as an opportunity to solicit input on the plan and its results.  Help employees understand the difference between strategic initiatives (long-term, big picture) and the tactical (day-to-day) work with which they are most familiar.  Show them how the two levels are aligned.  Greater understanding leads to greater ownership.  Keep the messages flowing for constant reinforcement of the shared ideas, and give feedback on how ideas are being incorporated into the process.</a:t>
            </a:r>
          </a:p>
          <a:p>
            <a:pPr algn="l" fontAlgn="base"/>
            <a:r>
              <a:rPr lang="en-US" b="1" i="0" dirty="0">
                <a:solidFill>
                  <a:srgbClr val="444444"/>
                </a:solidFill>
                <a:effectLst/>
                <a:latin typeface="Helvetica" pitchFamily="2" charset="0"/>
              </a:rPr>
              <a:t>3.  Make sure people know what the strategic plan is and where they fit in it.</a:t>
            </a:r>
          </a:p>
          <a:p>
            <a:pPr algn="l" fontAlgn="base"/>
            <a:r>
              <a:rPr lang="en-US" b="0" i="0" dirty="0">
                <a:solidFill>
                  <a:srgbClr val="000000"/>
                </a:solidFill>
                <a:effectLst/>
                <a:latin typeface="Helvetica" pitchFamily="2" charset="0"/>
              </a:rPr>
              <a:t>Engaging employees in the planning process itself helps build ownership within the organization.  For those not directly involved in the process, however, make sure they know what the plan is, where they fit in it and how they contribute to its goals.  Give them time to discuss and internalize it.  Employees who do not understand the plan have a difficult time remaining engaged and moving in the desired direction.  Meet with work units and departments to show them how they contribute.  Develop measures of their work that show them how well they are contributing to desired strategic outcomes, and provide feedback on these measures frequently and consistently.  Do everything you can to make sure that the work of the organization is aligned with the plan to keep all employees focused on a common vision, working to achieve a common mission, and engaged in the process of achieving the organization’s strategic goals.  </a:t>
            </a:r>
          </a:p>
          <a:p>
            <a:pPr algn="l" fontAlgn="base"/>
            <a:r>
              <a:rPr lang="en-US" b="0" i="0" dirty="0">
                <a:solidFill>
                  <a:srgbClr val="000000"/>
                </a:solidFill>
                <a:effectLst/>
                <a:latin typeface="Helvetica" pitchFamily="2" charset="0"/>
              </a:rPr>
              <a:t>It’s nearly impossible to get where you want to go without a goal, a roadmap, and organizational commitment to get you there.  Without a goal, you can’t align the organization to a common desired outcome.  Without a roadmap, you have no idea of the options available to get there.  And without commitment, you cannot ensure that your stakeholders will move in the direction you need to go.  Building commitment through broad stakeholder engagement is an increasingly important element of the strategic planning process.</a:t>
            </a:r>
          </a:p>
          <a:p>
            <a:endParaRPr lang="en-US" dirty="0"/>
          </a:p>
        </p:txBody>
      </p:sp>
    </p:spTree>
    <p:extLst>
      <p:ext uri="{BB962C8B-B14F-4D97-AF65-F5344CB8AC3E}">
        <p14:creationId xmlns:p14="http://schemas.microsoft.com/office/powerpoint/2010/main" val="89122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i="0" u="none" strike="noStrike" dirty="0">
              <a:solidFill>
                <a:srgbClr val="001E62"/>
              </a:solidFill>
              <a:effectLst/>
              <a:latin typeface="Suisse Intl"/>
            </a:endParaRPr>
          </a:p>
          <a:p>
            <a:pPr algn="l"/>
            <a:r>
              <a:rPr lang="en-US" b="0" i="0" u="none" strike="noStrike" dirty="0">
                <a:solidFill>
                  <a:srgbClr val="001E62"/>
                </a:solidFill>
                <a:effectLst/>
                <a:latin typeface="Suisse Intl"/>
              </a:rPr>
              <a:t>https://</a:t>
            </a:r>
            <a:r>
              <a:rPr lang="en-US" b="0" i="0" u="none" strike="noStrike" dirty="0" err="1">
                <a:solidFill>
                  <a:srgbClr val="001E62"/>
                </a:solidFill>
                <a:effectLst/>
                <a:latin typeface="Suisse Intl"/>
              </a:rPr>
              <a:t>ctb.ku.edu</a:t>
            </a:r>
            <a:r>
              <a:rPr lang="en-US" b="0" i="0" u="none" strike="noStrike" dirty="0">
                <a:solidFill>
                  <a:srgbClr val="001E62"/>
                </a:solidFill>
                <a:effectLst/>
                <a:latin typeface="Suisse Intl"/>
              </a:rPr>
              <a:t>/</a:t>
            </a:r>
            <a:r>
              <a:rPr lang="en-US" b="0" i="0" u="none" strike="noStrike" dirty="0" err="1">
                <a:solidFill>
                  <a:srgbClr val="001E62"/>
                </a:solidFill>
                <a:effectLst/>
                <a:latin typeface="Suisse Intl"/>
              </a:rPr>
              <a:t>en</a:t>
            </a:r>
            <a:r>
              <a:rPr lang="en-US" b="0" i="0" u="none" strike="noStrike" dirty="0">
                <a:solidFill>
                  <a:srgbClr val="001E62"/>
                </a:solidFill>
                <a:effectLst/>
                <a:latin typeface="Suisse Intl"/>
              </a:rPr>
              <a:t>/table-of-contents/structure/strategic-planning/vision-mission-statements/main</a:t>
            </a: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3199890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i="0" u="none" strike="noStrike" dirty="0">
              <a:solidFill>
                <a:srgbClr val="001E62"/>
              </a:solidFill>
              <a:effectLst/>
              <a:latin typeface="Suisse Intl"/>
            </a:endParaRPr>
          </a:p>
          <a:p>
            <a:pPr marL="0" indent="0">
              <a:buNone/>
            </a:pPr>
            <a:r>
              <a:rPr lang="en-US" dirty="0">
                <a:hlinkClick r:id="rId3"/>
              </a:rPr>
              <a:t>https://ctb.ku.edu/en/table-of-contents/culture/cultural-competence/culturally-competent-organizations/main</a:t>
            </a:r>
            <a:endParaRPr lang="en-US" dirty="0"/>
          </a:p>
          <a:p>
            <a:r>
              <a:rPr lang="en-US" dirty="0">
                <a:solidFill>
                  <a:srgbClr val="DCA10D"/>
                </a:solidFill>
                <a:effectLst/>
                <a:latin typeface="Helvetica Neue" panose="02000503000000020004" pitchFamily="2" charset="0"/>
                <a:hlinkClick r:id="rId4"/>
              </a:rPr>
              <a:t>https://healthcity.bmc.org/policy-and-industry/cultural-humility-vs-cultural-competence-providers-need-both#:~:text=At%20its%20base%2C%20cultural%20humility,%2C%20social%20needs%2C%20and%20others.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5"/>
              </a:rPr>
              <a:t>https://www.opengrants.io/community-engagement-how-to-maximize-grant-outcomes/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6"/>
              </a:rPr>
              <a:t>https://www.ccsi.org/CCSI/media/pdfs/Family-Community-Engagement.pdf</a:t>
            </a:r>
            <a:endParaRPr lang="en-US" dirty="0">
              <a:solidFill>
                <a:srgbClr val="DCA10D"/>
              </a:solidFill>
              <a:effectLst/>
              <a:latin typeface="Helvetica Neue" panose="02000503000000020004" pitchFamily="2" charset="0"/>
            </a:endParaRP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1118628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i="0" u="none" strike="noStrike" dirty="0">
              <a:solidFill>
                <a:srgbClr val="001E62"/>
              </a:solidFill>
              <a:effectLst/>
              <a:latin typeface="Suisse Intl"/>
            </a:endParaRPr>
          </a:p>
          <a:p>
            <a:pPr marL="0" indent="0">
              <a:buNone/>
            </a:pPr>
            <a:r>
              <a:rPr lang="en-US" dirty="0">
                <a:hlinkClick r:id="rId3"/>
              </a:rPr>
              <a:t>https://ctb.ku.edu/en/table-of-contents/culture/cultural-competence/culturally-competent-organizations/main</a:t>
            </a:r>
            <a:endParaRPr lang="en-US" dirty="0"/>
          </a:p>
          <a:p>
            <a:r>
              <a:rPr lang="en-US" dirty="0">
                <a:solidFill>
                  <a:srgbClr val="DCA10D"/>
                </a:solidFill>
                <a:effectLst/>
                <a:latin typeface="Helvetica Neue" panose="02000503000000020004" pitchFamily="2" charset="0"/>
                <a:hlinkClick r:id="rId4"/>
              </a:rPr>
              <a:t>https://healthcity.bmc.org/policy-and-industry/cultural-humility-vs-cultural-competence-providers-need-both#:~:text=At%20its%20base%2C%20cultural%20humility,%2C%20social%20needs%2C%20and%20others.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5"/>
              </a:rPr>
              <a:t>https://www.opengrants.io/community-engagement-how-to-maximize-grant-outcomes/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6"/>
              </a:rPr>
              <a:t>https://www.ccsi.org/CCSI/media/pdfs/Family-Community-Engagement.pdf</a:t>
            </a:r>
            <a:endParaRPr lang="en-US" dirty="0">
              <a:solidFill>
                <a:srgbClr val="DCA10D"/>
              </a:solidFill>
              <a:effectLst/>
              <a:latin typeface="Helvetica Neue" panose="02000503000000020004" pitchFamily="2" charset="0"/>
            </a:endParaRP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232376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i="0" u="none" strike="noStrike" dirty="0">
              <a:solidFill>
                <a:srgbClr val="001E62"/>
              </a:solidFill>
              <a:effectLst/>
              <a:latin typeface="Suisse Intl"/>
            </a:endParaRPr>
          </a:p>
          <a:p>
            <a:pPr algn="l"/>
            <a:r>
              <a:rPr lang="en-US" sz="2400" b="0" i="0" dirty="0">
                <a:solidFill>
                  <a:srgbClr val="191919"/>
                </a:solidFill>
                <a:effectLst/>
                <a:latin typeface="proxima_nova_rgregular"/>
              </a:rPr>
              <a:t>There are four levels to these concepts:</a:t>
            </a:r>
          </a:p>
          <a:p>
            <a:pPr algn="l"/>
            <a:endParaRPr lang="en-US" sz="2400" b="0" i="0" dirty="0">
              <a:solidFill>
                <a:srgbClr val="191919"/>
              </a:solidFill>
              <a:effectLst/>
              <a:latin typeface="proxima_nova_rgregular"/>
            </a:endParaRPr>
          </a:p>
          <a:p>
            <a:pPr algn="l">
              <a:buFont typeface="Arial" panose="020B0604020202020204" pitchFamily="34" charset="0"/>
              <a:buChar char="•"/>
            </a:pPr>
            <a:r>
              <a:rPr lang="en-US" sz="2400" b="0" i="1" dirty="0">
                <a:solidFill>
                  <a:srgbClr val="191919"/>
                </a:solidFill>
                <a:effectLst/>
                <a:latin typeface="proxima_nova_rgregular"/>
              </a:rPr>
              <a:t>"</a:t>
            </a:r>
            <a:r>
              <a:rPr lang="en-US" sz="2400" b="1" i="1" dirty="0">
                <a:solidFill>
                  <a:srgbClr val="191919"/>
                </a:solidFill>
                <a:effectLst/>
                <a:latin typeface="proxima_nova_rgregular"/>
              </a:rPr>
              <a:t>Cultural knowledge"</a:t>
            </a:r>
            <a:r>
              <a:rPr lang="en-US" sz="2400" b="1" i="0" dirty="0">
                <a:solidFill>
                  <a:srgbClr val="191919"/>
                </a:solidFill>
                <a:effectLst/>
                <a:latin typeface="proxima_nova_rgregular"/>
              </a:rPr>
              <a:t> </a:t>
            </a:r>
            <a:r>
              <a:rPr lang="en-US" sz="2400" b="0" i="0" dirty="0">
                <a:solidFill>
                  <a:srgbClr val="191919"/>
                </a:solidFill>
                <a:effectLst/>
                <a:latin typeface="proxima_nova_rgregular"/>
              </a:rPr>
              <a:t>means that you know about some cultural characteristics, history, values, beliefs, and behaviors of another ethnic or cultural group.</a:t>
            </a:r>
          </a:p>
          <a:p>
            <a:pPr algn="l">
              <a:buFont typeface="Arial" panose="020B0604020202020204" pitchFamily="34" charset="0"/>
              <a:buChar char="•"/>
            </a:pPr>
            <a:endParaRPr lang="en-US" sz="2400" b="0" i="0" dirty="0">
              <a:solidFill>
                <a:srgbClr val="191919"/>
              </a:solidFill>
              <a:effectLst/>
              <a:latin typeface="proxima_nova_rgregular"/>
            </a:endParaRPr>
          </a:p>
          <a:p>
            <a:pPr algn="l">
              <a:buFont typeface="Arial" panose="020B0604020202020204" pitchFamily="34" charset="0"/>
              <a:buChar char="•"/>
            </a:pPr>
            <a:r>
              <a:rPr lang="en-US" sz="2400" b="0" i="1" dirty="0">
                <a:solidFill>
                  <a:srgbClr val="191919"/>
                </a:solidFill>
                <a:effectLst/>
                <a:latin typeface="proxima_nova_rgregular"/>
              </a:rPr>
              <a:t>"Cultural awareness"</a:t>
            </a:r>
            <a:r>
              <a:rPr lang="en-US" sz="2400" b="0" i="0" dirty="0">
                <a:solidFill>
                  <a:srgbClr val="191919"/>
                </a:solidFill>
                <a:effectLst/>
                <a:latin typeface="proxima_nova_rgregular"/>
              </a:rPr>
              <a:t> is the next stage of understanding other groups -- being open to the idea of changing cultural attitudes.</a:t>
            </a:r>
          </a:p>
          <a:p>
            <a:pPr algn="l">
              <a:buFont typeface="Arial" panose="020B0604020202020204" pitchFamily="34" charset="0"/>
              <a:buChar char="•"/>
            </a:pPr>
            <a:endParaRPr lang="en-US" sz="2400" b="0" i="1" dirty="0">
              <a:solidFill>
                <a:srgbClr val="191919"/>
              </a:solidFill>
              <a:effectLst/>
              <a:latin typeface="proxima_nova_rgregular"/>
            </a:endParaRPr>
          </a:p>
          <a:p>
            <a:pPr algn="l">
              <a:buFont typeface="Arial" panose="020B0604020202020204" pitchFamily="34" charset="0"/>
              <a:buChar char="•"/>
            </a:pPr>
            <a:r>
              <a:rPr lang="en-US" sz="2400" b="0" i="1" dirty="0">
                <a:solidFill>
                  <a:srgbClr val="191919"/>
                </a:solidFill>
                <a:effectLst/>
                <a:latin typeface="proxima_nova_rgregular"/>
              </a:rPr>
              <a:t>"Cultural sensitivity"</a:t>
            </a:r>
            <a:r>
              <a:rPr lang="en-US" sz="2400" b="0" i="0" dirty="0">
                <a:solidFill>
                  <a:srgbClr val="191919"/>
                </a:solidFill>
                <a:effectLst/>
                <a:latin typeface="proxima_nova_rgregular"/>
              </a:rPr>
              <a:t> is knowing that differences exist between cultures, but not assigning values to the differences (better or worse, right or wrong). Clashes on this point can easily occur, especially if a custom or belief in question goes against the idea of multiculturalism. Internal conflict (intrapersonal, interpersonal, and organizational) is likely to occur at times over this issue. Conflict won't always be easy to manage, but it can be made easier if everyone is mindful of the organizational goals</a:t>
            </a: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2375445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i="0" u="none" strike="noStrike" dirty="0">
              <a:solidFill>
                <a:srgbClr val="001E62"/>
              </a:solidFill>
              <a:effectLst/>
              <a:latin typeface="Suisse Intl"/>
            </a:endParaRPr>
          </a:p>
          <a:p>
            <a:pPr marL="0" indent="0">
              <a:buNone/>
            </a:pPr>
            <a:r>
              <a:rPr lang="en-US" dirty="0">
                <a:hlinkClick r:id="rId3"/>
              </a:rPr>
              <a:t>https://ctb.ku.edu/en/table-of-contents/culture/cultural-competence/culturally-competent-organizations/main</a:t>
            </a:r>
            <a:endParaRPr lang="en-US" dirty="0"/>
          </a:p>
          <a:p>
            <a:r>
              <a:rPr lang="en-US" dirty="0">
                <a:solidFill>
                  <a:srgbClr val="DCA10D"/>
                </a:solidFill>
                <a:effectLst/>
                <a:latin typeface="Helvetica Neue" panose="02000503000000020004" pitchFamily="2" charset="0"/>
                <a:hlinkClick r:id="rId4"/>
              </a:rPr>
              <a:t>https://healthcity.bmc.org/policy-and-industry/cultural-humility-vs-cultural-competence-providers-need-both#:~:text=At%20its%20base%2C%20cultural%20humility,%2C%20social%20needs%2C%20and%20others.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5"/>
              </a:rPr>
              <a:t>https://www.opengrants.io/community-engagement-how-to-maximize-grant-outcomes/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6"/>
              </a:rPr>
              <a:t>https://www.ccsi.org/CCSI/media/pdfs/Family-Community-Engagement.pdf</a:t>
            </a:r>
            <a:endParaRPr lang="en-US" dirty="0">
              <a:solidFill>
                <a:srgbClr val="DCA10D"/>
              </a:solidFill>
              <a:effectLst/>
              <a:latin typeface="Helvetica Neue" panose="02000503000000020004" pitchFamily="2" charset="0"/>
            </a:endParaRP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399004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1" dirty="0">
                <a:solidFill>
                  <a:srgbClr val="000000"/>
                </a:solidFill>
                <a:effectLst/>
                <a:latin typeface="Open Sans" panose="020B0606030504020204" pitchFamily="34" charset="0"/>
              </a:rPr>
              <a:t>Cultural humility</a:t>
            </a:r>
            <a:r>
              <a:rPr lang="en-US" b="0" i="0" dirty="0">
                <a:solidFill>
                  <a:srgbClr val="000000"/>
                </a:solidFill>
                <a:effectLst/>
                <a:latin typeface="Open Sans" panose="020B0606030504020204" pitchFamily="34" charset="0"/>
              </a:rPr>
              <a:t> is active engagement in an ongoing process of self-reflection, in which individuals seek to:</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Examine their personal history/background and social position related to gender, ethnicity, socio-economic status, profession, education, assumptions, values, beliefs, biases, and culture, and how these factors impact interpersonal interactions.</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Reflect on how interpersonal interactions and relationships are impacted by the history, biases, norms, perception, and relative position of power of one’s professional organization.</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Gain deeper realization, understanding, and respect of cultural differences through active inquiry, reflection, reflexivity, openness to establishing power-balanced relationships, and appreciation of another person’s/community’s/population’s expertise on the social and cultural context of their own lives (lived experience) and contributions to public health and wellbeing.</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Recognize areas in which they do not have all the relevant experience and expertise and demonstrate a nonjudgmental willingness to learn from a person/community/population about their experiences and practices.</a:t>
            </a:r>
          </a:p>
          <a:p>
            <a:pPr algn="l"/>
            <a:endParaRPr lang="en-US" b="0" i="0" u="none" strike="noStrike" dirty="0">
              <a:solidFill>
                <a:srgbClr val="001E62"/>
              </a:solidFill>
              <a:effectLst/>
              <a:latin typeface="Suisse Intl"/>
            </a:endParaRPr>
          </a:p>
          <a:p>
            <a:pPr marL="0" indent="0">
              <a:buNone/>
            </a:pPr>
            <a:r>
              <a:rPr lang="en-US" dirty="0">
                <a:hlinkClick r:id="rId3"/>
              </a:rPr>
              <a:t>https://ctb.ku.edu/en/table-of-contents/culture/cultural-competence/culturally-competent-organizations/main</a:t>
            </a:r>
            <a:endParaRPr lang="en-US" dirty="0"/>
          </a:p>
          <a:p>
            <a:r>
              <a:rPr lang="en-US" dirty="0">
                <a:solidFill>
                  <a:srgbClr val="DCA10D"/>
                </a:solidFill>
                <a:effectLst/>
                <a:latin typeface="Helvetica Neue" panose="02000503000000020004" pitchFamily="2" charset="0"/>
                <a:hlinkClick r:id="rId4"/>
              </a:rPr>
              <a:t>https://healthcity.bmc.org/policy-and-industry/cultural-humility-vs-cultural-competence-providers-need-both#:~:text=At%20its%20base%2C%20cultural%20humility,%2C%20social%20needs%2C%20and%20others.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5"/>
              </a:rPr>
              <a:t>https://www.opengrants.io/community-engagement-how-to-maximize-grant-outcomes/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6"/>
              </a:rPr>
              <a:t>https://www.ccsi.org/CCSI/media/pdfs/Family-Community-Engagement.pdf</a:t>
            </a:r>
            <a:endParaRPr lang="en-US" dirty="0">
              <a:solidFill>
                <a:srgbClr val="DCA10D"/>
              </a:solidFill>
              <a:effectLst/>
              <a:latin typeface="Helvetica Neue" panose="02000503000000020004" pitchFamily="2" charset="0"/>
            </a:endParaRP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88142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1" dirty="0">
                <a:solidFill>
                  <a:srgbClr val="000000"/>
                </a:solidFill>
                <a:effectLst/>
                <a:latin typeface="Open Sans" panose="020B0606030504020204" pitchFamily="34" charset="0"/>
              </a:rPr>
              <a:t>Cultural humility</a:t>
            </a:r>
            <a:r>
              <a:rPr lang="en-US" b="0" i="0" dirty="0">
                <a:solidFill>
                  <a:srgbClr val="000000"/>
                </a:solidFill>
                <a:effectLst/>
                <a:latin typeface="Open Sans" panose="020B0606030504020204" pitchFamily="34" charset="0"/>
              </a:rPr>
              <a:t> is active engagement in an ongoing process of self-reflection, in which individuals seek to:</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Examine their personal history/background and social position related to gender, ethnicity, socio-economic status, profession, education, assumptions, values, beliefs, biases, and culture, and how these factors impact interpersonal interactions.</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Reflect on how interpersonal interactions and relationships are impacted by the history, biases, norms, perception, and relative position of power of one’s professional organization.</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Gain deeper realization, understanding, and respect of cultural differences through active inquiry, reflection, reflexivity, openness to establishing power-balanced relationships, and appreciation of another person’s/community’s/population’s expertise on the social and cultural context of their own lives (lived experience) and contributions to public health and wellbeing.</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Recognize areas in which they do not have all the relevant experience and expertise and demonstrate a nonjudgmental willingness to learn from a person/community/population about their experiences and practices.</a:t>
            </a:r>
          </a:p>
          <a:p>
            <a:pPr algn="l"/>
            <a:endParaRPr lang="en-US" b="0" i="0" u="none" strike="noStrike" dirty="0">
              <a:solidFill>
                <a:srgbClr val="001E62"/>
              </a:solidFill>
              <a:effectLst/>
              <a:latin typeface="Suisse Intl"/>
            </a:endParaRPr>
          </a:p>
          <a:p>
            <a:pPr marL="0" indent="0">
              <a:buNone/>
            </a:pPr>
            <a:r>
              <a:rPr lang="en-US" dirty="0">
                <a:hlinkClick r:id="rId3"/>
              </a:rPr>
              <a:t>https://ctb.ku.edu/en/table-of-contents/culture/cultural-competence/culturally-competent-organizations/main</a:t>
            </a:r>
            <a:endParaRPr lang="en-US" dirty="0"/>
          </a:p>
          <a:p>
            <a:r>
              <a:rPr lang="en-US" dirty="0">
                <a:solidFill>
                  <a:srgbClr val="DCA10D"/>
                </a:solidFill>
                <a:effectLst/>
                <a:latin typeface="Helvetica Neue" panose="02000503000000020004" pitchFamily="2" charset="0"/>
                <a:hlinkClick r:id="rId4"/>
              </a:rPr>
              <a:t>https://healthcity.bmc.org/policy-and-industry/cultural-humility-vs-cultural-competence-providers-need-both#:~:text=At%20its%20base%2C%20cultural%20humility,%2C%20social%20needs%2C%20and%20others.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5"/>
              </a:rPr>
              <a:t>https://www.opengrants.io/community-engagement-how-to-maximize-grant-outcomes/</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6"/>
              </a:rPr>
              <a:t>https://www.ccsi.org/CCSI/media/pdfs/Family-Community-Engagement.pdf</a:t>
            </a:r>
            <a:endParaRPr lang="en-US" dirty="0">
              <a:solidFill>
                <a:srgbClr val="DCA10D"/>
              </a:solidFill>
              <a:effectLst/>
              <a:latin typeface="Helvetica Neue" panose="02000503000000020004" pitchFamily="2" charset="0"/>
            </a:endParaRPr>
          </a:p>
          <a:p>
            <a:pPr algn="l"/>
            <a:endParaRPr lang="en-US" b="0" i="0" u="none" strike="noStrike" dirty="0">
              <a:solidFill>
                <a:srgbClr val="001E62"/>
              </a:solidFill>
              <a:effectLst/>
              <a:latin typeface="Suisse Intl"/>
            </a:endParaRPr>
          </a:p>
        </p:txBody>
      </p:sp>
    </p:spTree>
    <p:extLst>
      <p:ext uri="{BB962C8B-B14F-4D97-AF65-F5344CB8AC3E}">
        <p14:creationId xmlns:p14="http://schemas.microsoft.com/office/powerpoint/2010/main" val="2236449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38</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F76028"/>
                </a:solidFill>
                <a:effectLst/>
                <a:latin typeface="Raleway" panose="020F0502020204030204" pitchFamily="34" charset="0"/>
                <a:hlinkClick r:id="rId3"/>
              </a:rPr>
              <a:t>By conducting and implementing SWOT analysis</a:t>
            </a:r>
            <a:r>
              <a:rPr lang="en-US" b="0" i="0" u="none" strike="noStrike" dirty="0">
                <a:solidFill>
                  <a:srgbClr val="666666"/>
                </a:solidFill>
                <a:effectLst/>
                <a:latin typeface="Raleway" pitchFamily="2" charset="77"/>
              </a:rPr>
              <a:t> firms identify positive and negative aspects and then implement this research. Most companies carry out this analysis every month or once a year depending on the current situation. It not only helps businesses evaluate their current state but also helps in taking countermeasures to overcome barriers and prevent factors from stopping them from achieving their full potential.</a:t>
            </a:r>
          </a:p>
          <a:p>
            <a:r>
              <a:rPr lang="en-US" b="0" i="0" u="none" strike="noStrike" dirty="0" err="1">
                <a:solidFill>
                  <a:srgbClr val="666666"/>
                </a:solidFill>
                <a:effectLst/>
                <a:latin typeface="Raleway" pitchFamily="2" charset="77"/>
              </a:rPr>
              <a:t>Pestleanalysis.com</a:t>
            </a:r>
            <a:r>
              <a:rPr lang="en-US" b="0" i="0" u="none" strike="noStrike" dirty="0">
                <a:solidFill>
                  <a:srgbClr val="666666"/>
                </a:solidFill>
                <a:effectLst/>
                <a:latin typeface="Raleway" pitchFamily="2" charset="77"/>
              </a:rPr>
              <a:t> </a:t>
            </a:r>
          </a:p>
          <a:p>
            <a:pPr algn="just">
              <a:buFont typeface="Arial" panose="020B0604020202020204" pitchFamily="34" charset="0"/>
              <a:buChar char="•"/>
            </a:pPr>
            <a:r>
              <a:rPr lang="en-US" b="1" i="0" u="none" strike="noStrike" dirty="0">
                <a:solidFill>
                  <a:srgbClr val="666666"/>
                </a:solidFill>
                <a:effectLst/>
                <a:latin typeface="Raleway" pitchFamily="2" charset="77"/>
              </a:rPr>
              <a:t>Strengths – </a:t>
            </a:r>
            <a:r>
              <a:rPr lang="en-US" b="0" i="0" u="none" strike="noStrike" dirty="0">
                <a:solidFill>
                  <a:srgbClr val="666666"/>
                </a:solidFill>
                <a:effectLst/>
                <a:latin typeface="Raleway" pitchFamily="2" charset="77"/>
              </a:rPr>
              <a:t>Firms need to focus and improve their strengths in order to achieve their goals, focusing on USP (unique selling point) and increasing the quality of products/services in competition with the competitors. Strengths are an internal factor.</a:t>
            </a:r>
          </a:p>
          <a:p>
            <a:pPr algn="just">
              <a:buFont typeface="Arial" panose="020B0604020202020204" pitchFamily="34" charset="0"/>
              <a:buChar char="•"/>
            </a:pPr>
            <a:r>
              <a:rPr lang="en-US" b="1" i="0" u="none" strike="noStrike" dirty="0">
                <a:solidFill>
                  <a:srgbClr val="666666"/>
                </a:solidFill>
                <a:effectLst/>
                <a:latin typeface="Raleway" pitchFamily="2" charset="77"/>
              </a:rPr>
              <a:t>Weaknesses – </a:t>
            </a:r>
            <a:r>
              <a:rPr lang="en-US" b="0" i="0" u="none" strike="noStrike" dirty="0">
                <a:solidFill>
                  <a:srgbClr val="666666"/>
                </a:solidFill>
                <a:effectLst/>
                <a:latin typeface="Raleway" pitchFamily="2" charset="77"/>
              </a:rPr>
              <a:t>This implies what the company lacks or is unable to achieve. Lower profits in a specific department or products plus sales and internal structural problems. Weaknesses need to be dealt with since this is also an internal factor.</a:t>
            </a:r>
          </a:p>
          <a:p>
            <a:pPr algn="just">
              <a:buFont typeface="Arial" panose="020B0604020202020204" pitchFamily="34" charset="0"/>
              <a:buChar char="•"/>
            </a:pPr>
            <a:r>
              <a:rPr lang="en-US" b="1" i="0" u="none" strike="noStrike" dirty="0">
                <a:solidFill>
                  <a:srgbClr val="666666"/>
                </a:solidFill>
                <a:effectLst/>
                <a:latin typeface="Raleway" pitchFamily="2" charset="77"/>
              </a:rPr>
              <a:t>Opportunity – </a:t>
            </a:r>
            <a:r>
              <a:rPr lang="en-US" b="0" i="0" u="none" strike="noStrike" dirty="0">
                <a:solidFill>
                  <a:srgbClr val="666666"/>
                </a:solidFill>
                <a:effectLst/>
                <a:latin typeface="Raleway" pitchFamily="2" charset="77"/>
              </a:rPr>
              <a:t>This is an external factor as it is directly related to the firm’s external environment, through which these companies can gain a lot if they plan their moves wisely. Firms can benefit from lower taxes, good market trends, and a booming economy.</a:t>
            </a:r>
          </a:p>
          <a:p>
            <a:pPr algn="just">
              <a:buFont typeface="Arial" panose="020B0604020202020204" pitchFamily="34" charset="0"/>
              <a:buChar char="•"/>
            </a:pPr>
            <a:r>
              <a:rPr lang="en-US" b="1" i="0" u="none" strike="noStrike" dirty="0">
                <a:solidFill>
                  <a:srgbClr val="666666"/>
                </a:solidFill>
                <a:effectLst/>
                <a:latin typeface="Raleway" pitchFamily="2" charset="77"/>
              </a:rPr>
              <a:t>Threats – </a:t>
            </a:r>
            <a:r>
              <a:rPr lang="en-US" b="0" i="0" u="none" strike="noStrike" dirty="0">
                <a:solidFill>
                  <a:srgbClr val="666666"/>
                </a:solidFill>
                <a:effectLst/>
                <a:latin typeface="Raleway" pitchFamily="2" charset="77"/>
              </a:rPr>
              <a:t>Companies don’t have control over threats since they are external factors that can create uncertainty. This has a negative impact on the business. Unrest, new competitors, and government policies are some examples.</a:t>
            </a:r>
          </a:p>
          <a:p>
            <a:endParaRPr lang="en-US" dirty="0"/>
          </a:p>
        </p:txBody>
      </p:sp>
    </p:spTree>
    <p:extLst>
      <p:ext uri="{BB962C8B-B14F-4D97-AF65-F5344CB8AC3E}">
        <p14:creationId xmlns:p14="http://schemas.microsoft.com/office/powerpoint/2010/main" val="425103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you conduct a community needs assessment you should have a clear understanding of the different cultural groups within a community and how to best work with them to solve the community issues.  One cannot truly do good for a community if you do not understand the community that you seek to serve. How best to do that - begin with a community needs assessment</a:t>
            </a:r>
          </a:p>
        </p:txBody>
      </p:sp>
    </p:spTree>
    <p:extLst>
      <p:ext uri="{BB962C8B-B14F-4D97-AF65-F5344CB8AC3E}">
        <p14:creationId xmlns:p14="http://schemas.microsoft.com/office/powerpoint/2010/main" val="122683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680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Components of a Needs Assessment: The main outcomes of a community needs assessment are in 3 main categories: Policy Change, Systems Change, and Environmental Change. </a:t>
            </a:r>
          </a:p>
          <a:p>
            <a:r>
              <a:rPr lang="en-US" dirty="0"/>
              <a:t>Policy Change - This involves laws, regulations, rules, protocols, and procedures that are designed to guide or influence behavior.  Policies can be either legislative or organizational. Policies often mandate environmental changes and increase the likelihood that they will become institutionalized or sustainable.  Examples of legislative policies include taxes on tobacco products, provision of county or city public land for green spaces or farmers’ markets, regulations governing a national school lunch program, and clean indoor air laws.  Examples of organizational policies include COMMUNITY NEEDS ASSESSMENT PARTICIPANT WORKBOOK |7 schools requiring healthy food options for all students, menu labeling in restaurants, and required quality assurance protocols or practices (e.g., clinical care processes).  </a:t>
            </a:r>
          </a:p>
          <a:p>
            <a:r>
              <a:rPr lang="en-US" dirty="0"/>
              <a:t>System Change - This involves change that affects all community components including social norms of an organization, institution or system.  It may include a policy or environmental change strategy.  Policies are often the driving force behind systems change.  Examples are implementing a national school lunch program across a region or provincial school system or ensuring a hospital system becomes tobacco free.  </a:t>
            </a:r>
          </a:p>
          <a:p>
            <a:r>
              <a:rPr lang="en-US" dirty="0"/>
              <a:t>Environmental Change - This type of change relates to the physical, social, or economic factors designed to influence people’s practices and behaviors.  Examples of alterations or changes to the environment include: Physical: Structural changes or the presence of programs or services, including the presence of healthy food choices in restaurants or cafeterias, improvements in the built environment to promote walking (e.g., walking paths), the availability of smoking cessation services to patients or workers, and the presence of comprehensive school health education curricula in schools. Social: A positive change in attitudes or behavior about policies that promote health or an increase in supportive attitudes regarding a health practice, including an increase in favorable attitudes of community decision makers about the importance of nonsmoking policies or an increase in nonacceptance of exposure to second-hand smoke from the general public</a:t>
            </a:r>
            <a:r>
              <a:rPr lang="en-US"/>
              <a:t>. </a:t>
            </a:r>
            <a:r>
              <a:rPr lang="en-US" dirty="0"/>
              <a:t>Economic: The presence of financial disincentives or incentives to encourage a desired behavior including charging higher prices for tobacco products to decrease their use or the provision of nonsmoker health insurance discounts. </a:t>
            </a:r>
          </a:p>
        </p:txBody>
      </p:sp>
    </p:spTree>
    <p:extLst>
      <p:ext uri="{BB962C8B-B14F-4D97-AF65-F5344CB8AC3E}">
        <p14:creationId xmlns:p14="http://schemas.microsoft.com/office/powerpoint/2010/main" val="176413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SWOT ANALYSIS IS A QUICK WAY OF EXAMINING your organization by looking at the internal strengths and weaknesses in relation to the external opportunities and threats. A SWOT helps your team understand the current state, determine where to go next, and inform the strategic actions that can be taken to achieve your organization’s desired future state. </a:t>
            </a:r>
          </a:p>
          <a:p>
            <a:endParaRPr lang="en-US" dirty="0"/>
          </a:p>
        </p:txBody>
      </p:sp>
    </p:spTree>
    <p:extLst>
      <p:ext uri="{BB962C8B-B14F-4D97-AF65-F5344CB8AC3E}">
        <p14:creationId xmlns:p14="http://schemas.microsoft.com/office/powerpoint/2010/main" val="408338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Components of a Needs Assessment The main outcomes of a community needs assessment are in 3 main categories: Policy Change, Systems Change, and Environmental Change. Policy Change This involves laws, regulations, rules, protocols, and procedures that are designed to guide or influence behavior.  Policies can be either legislative or organizational.  Policies often mandate environmental changes and increase the likelihood that they will become institutionalized or sustainable.  Examples of legislative policies include taxes on tobacco products, provision of county or city public land for green spaces or farmers’ markets, regulations governing a national school lunch program, and clean indoor air laws.  Examples of organizational policies include COMMUNITY NEEDS ASSESSMENT PARTICIPANT WORKBOOK |7 schools requiring healthy food options for all students, menu labeling in restaurants, and required quality assurance protocols or practices (e.g., clinical care processes).  System Change This involves change that affects all community components including social norms of an organization, institution or system.  It may include a policy or environmental change strategy.  Policies are often the driving force behind systems change.  Examples are implementing a national school lunch program across a region or provincial school system or ensuring a hospital system becomes tobacco free.  Environmental Change This type of change relates to the physical, social, or economic factors designed to influence people’s practices and behaviors.  Examples of alterations or changes to the environment include:  Physical: Structural changes or the presence of programs or services, including the presence of healthy food choices in restaurants or cafeterias, improvements in the built environment to promote walking (e.g., walking paths), the availability of smoking cessation services to patients or workers, and the presence of comprehensive school health education curricula in schools.  Social: A positive change in attitudes or behavior about policies that promote health or an increase in supportive attitudes regarding a health practice, including an increase in favorable attitudes of community decision makers about the importance of nonsmoking policies or an increase in nonacceptance of exposure to second-hand smoke from the general public.  Economic: The presence of financial disincentives or incentives to encourage a desired behavior including charging higher prices for tobacco products to decrease their use or the provision of nonsmoker health insurance discounts. </a:t>
            </a:r>
          </a:p>
        </p:txBody>
      </p:sp>
    </p:spTree>
    <p:extLst>
      <p:ext uri="{BB962C8B-B14F-4D97-AF65-F5344CB8AC3E}">
        <p14:creationId xmlns:p14="http://schemas.microsoft.com/office/powerpoint/2010/main" val="22143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0" dirty="0">
                <a:solidFill>
                  <a:srgbClr val="282C33"/>
                </a:solidFill>
                <a:effectLst/>
                <a:latin typeface="Graphik"/>
              </a:rPr>
              <a:t>Political factors </a:t>
            </a:r>
            <a:r>
              <a:rPr lang="en-US" b="0" i="0" dirty="0">
                <a:solidFill>
                  <a:srgbClr val="282C33"/>
                </a:solidFill>
                <a:effectLst/>
                <a:latin typeface="Graphik"/>
              </a:rPr>
              <a:t>look at how legal and governmental regulations, as well as the political climate, might affect your organization’s freedom to operate and its ultimate profitability.</a:t>
            </a:r>
          </a:p>
          <a:p>
            <a:pPr algn="l" rtl="0"/>
            <a:r>
              <a:rPr lang="en-US" b="1" i="0" dirty="0">
                <a:solidFill>
                  <a:srgbClr val="282C33"/>
                </a:solidFill>
                <a:effectLst/>
                <a:latin typeface="Graphik"/>
              </a:rPr>
              <a:t>Economic factors: </a:t>
            </a:r>
            <a:r>
              <a:rPr lang="en-US" b="0" i="0" dirty="0">
                <a:solidFill>
                  <a:srgbClr val="282C33"/>
                </a:solidFill>
                <a:effectLst/>
                <a:latin typeface="Graphik"/>
              </a:rPr>
              <a:t>The economy has a significant impact on any business. Consider the following economic factors that could influence your business operations:</a:t>
            </a:r>
          </a:p>
          <a:p>
            <a:pPr algn="l" rtl="0"/>
            <a:r>
              <a:rPr lang="en-US" b="1" i="0" dirty="0">
                <a:solidFill>
                  <a:srgbClr val="282C33"/>
                </a:solidFill>
                <a:effectLst/>
                <a:latin typeface="Graphik"/>
              </a:rPr>
              <a:t>Socio-cultural factors </a:t>
            </a:r>
            <a:r>
              <a:rPr lang="en-US" b="0" i="0" dirty="0">
                <a:solidFill>
                  <a:srgbClr val="282C33"/>
                </a:solidFill>
                <a:effectLst/>
                <a:latin typeface="Graphik"/>
              </a:rPr>
              <a:t>consider the makeup of the population and your target demographics to understand how well your business can compete in the market. These factors might include age distribution, cultural attitudes, and workplace or lifestyle trends.</a:t>
            </a:r>
          </a:p>
          <a:p>
            <a:pPr algn="l" rtl="0"/>
            <a:r>
              <a:rPr lang="en-US" b="1" i="0" dirty="0">
                <a:solidFill>
                  <a:srgbClr val="282C33"/>
                </a:solidFill>
                <a:effectLst/>
                <a:latin typeface="Graphik"/>
              </a:rPr>
              <a:t>Technological Factors: </a:t>
            </a:r>
            <a:r>
              <a:rPr lang="en-US" b="0" i="0" dirty="0">
                <a:solidFill>
                  <a:srgbClr val="282C33"/>
                </a:solidFill>
                <a:effectLst/>
                <a:latin typeface="Graphik"/>
              </a:rPr>
              <a:t>This step considers technology’s specific role and development in an organization and the industry, as well as broader technological trends and uses that affect society as a whole.</a:t>
            </a:r>
          </a:p>
          <a:p>
            <a:pPr algn="l" rtl="0"/>
            <a:br>
              <a:rPr lang="en-US" b="0" i="0" dirty="0">
                <a:solidFill>
                  <a:srgbClr val="282C33"/>
                </a:solidFill>
                <a:effectLst/>
                <a:latin typeface="Graphik"/>
              </a:rPr>
            </a:br>
            <a:endParaRPr lang="en-US" b="0" i="0" dirty="0">
              <a:solidFill>
                <a:srgbClr val="282C33"/>
              </a:solidFill>
              <a:effectLst/>
              <a:latin typeface="Graphik"/>
            </a:endParaRPr>
          </a:p>
          <a:p>
            <a:endParaRPr lang="en-US" dirty="0"/>
          </a:p>
        </p:txBody>
      </p:sp>
    </p:spTree>
    <p:extLst>
      <p:ext uri="{BB962C8B-B14F-4D97-AF65-F5344CB8AC3E}">
        <p14:creationId xmlns:p14="http://schemas.microsoft.com/office/powerpoint/2010/main" val="1583254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70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dirty="0"/>
              <a:t>Click to edit Master title style</a:t>
            </a:r>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722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4"/>
          </a:xfrm>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7" r:id="rId5"/>
    <p:sldLayoutId id="2147483658" r:id="rId6"/>
    <p:sldLayoutId id="2147483659" r:id="rId7"/>
    <p:sldLayoutId id="2147483660" r:id="rId8"/>
    <p:sldLayoutId id="2147483661" r:id="rId9"/>
    <p:sldLayoutId id="2147483662" r:id="rId10"/>
    <p:sldLayoutId id="2147483665" r:id="rId11"/>
    <p:sldLayoutId id="2147483666" r:id="rId12"/>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peter.baumgartner.name/2014/05/23/double-blind-review-ein-fallbeispi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peter.baumgartner.name/2014/05/23/double-blind-review-ein-fallbeispi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peter.baumgartner.name/2014/05/23/double-blind-review-ein-fallbeispie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hyperlink" Target="https://www.ccsi.org/CCSI/media/pdfs/Family-Community-Engagement.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png"/><Relationship Id="rId4" Type="http://schemas.openxmlformats.org/officeDocument/2006/relationships/diagramLayout" Target="../diagrams/layout8.xml"/><Relationship Id="rId9"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hyperlink" Target="https://www.ccsi.org/CCSI/media/pdfs/Family-Community-Engagemen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csi.org/CCSI/media/pdfs/Family-Community-Engagement.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mailto:brian.Kelley@innovativefundingpartners.com"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mailto:slhoward@innovativefundingpartners.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8589599" y="4133431"/>
            <a:ext cx="15018545" cy="7366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pPr algn="ctr" rtl="0">
              <a:spcBef>
                <a:spcPts val="0"/>
              </a:spcBef>
              <a:spcAft>
                <a:spcPts val="0"/>
              </a:spcAft>
            </a:pPr>
            <a:r>
              <a:rPr lang="en-US" sz="8000" b="1" i="0" u="none" strike="noStrike" dirty="0">
                <a:solidFill>
                  <a:srgbClr val="FFC000"/>
                </a:solidFill>
                <a:effectLst/>
                <a:latin typeface="Arial" panose="020B0604020202020204" pitchFamily="34" charset="0"/>
              </a:rPr>
              <a:t>Engaging the Target Population:</a:t>
            </a:r>
            <a:endParaRPr lang="en-US" sz="8000" b="0" i="0" u="none" strike="noStrike" dirty="0">
              <a:solidFill>
                <a:srgbClr val="FFC000"/>
              </a:solidFill>
              <a:effectLst/>
            </a:endParaRPr>
          </a:p>
          <a:p>
            <a:pPr algn="ctr" rtl="0">
              <a:spcBef>
                <a:spcPts val="0"/>
              </a:spcBef>
              <a:spcAft>
                <a:spcPts val="0"/>
              </a:spcAft>
            </a:pPr>
            <a:r>
              <a:rPr lang="en-US" sz="8000" b="1" i="0" u="none" strike="noStrike" dirty="0">
                <a:solidFill>
                  <a:srgbClr val="FFC000"/>
                </a:solidFill>
                <a:effectLst/>
                <a:latin typeface="Arial" panose="020B0604020202020204" pitchFamily="34" charset="0"/>
              </a:rPr>
              <a:t>A Critical Aspect of Grant Development</a:t>
            </a:r>
            <a:endParaRPr lang="en-US" sz="8000" b="0" i="0" u="none" strike="noStrike" dirty="0">
              <a:solidFill>
                <a:srgbClr val="FFC000"/>
              </a:solidFill>
              <a:effectLst/>
            </a:endParaRPr>
          </a:p>
          <a:p>
            <a:br>
              <a:rPr lang="en-US" sz="8000" dirty="0"/>
            </a:br>
            <a:br>
              <a:rPr lang="en-US" sz="3600" dirty="0"/>
            </a:br>
            <a:endParaRPr lang="en-US" sz="3600" kern="100" dirty="0">
              <a:solidFill>
                <a:srgbClr val="FFC000"/>
              </a:solidFill>
              <a:effectLst/>
              <a:latin typeface="+mj-lt"/>
              <a:ea typeface="Calibri" panose="020F0502020204030204" pitchFamily="34" charset="0"/>
              <a:cs typeface="Times New Roman" panose="02020603050405020304" pitchFamily="18" charset="0"/>
            </a:endParaRPr>
          </a:p>
        </p:txBody>
      </p:sp>
      <p:pic>
        <p:nvPicPr>
          <p:cNvPr id="155" name="Image" descr="Image"/>
          <p:cNvPicPr>
            <a:picLocks noChangeAspect="1"/>
          </p:cNvPicPr>
          <p:nvPr/>
        </p:nvPicPr>
        <p:blipFill>
          <a:blip r:embed="rId2"/>
          <a:stretch>
            <a:fillRect/>
          </a:stretch>
        </p:blipFill>
        <p:spPr>
          <a:xfrm>
            <a:off x="5620891" y="5899510"/>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1639663" y="12143776"/>
            <a:ext cx="479297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July 19,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5 Steps of a Community Strength &amp; Needs Assessment</a:t>
            </a:r>
          </a:p>
        </p:txBody>
      </p:sp>
      <p:graphicFrame>
        <p:nvGraphicFramePr>
          <p:cNvPr id="7" name="Diagram 6">
            <a:extLst>
              <a:ext uri="{FF2B5EF4-FFF2-40B4-BE49-F238E27FC236}">
                <a16:creationId xmlns:a16="http://schemas.microsoft.com/office/drawing/2014/main" id="{50F677F1-884A-3C87-41F3-F421076A9D34}"/>
              </a:ext>
            </a:extLst>
          </p:cNvPr>
          <p:cNvGraphicFramePr/>
          <p:nvPr>
            <p:extLst>
              <p:ext uri="{D42A27DB-BD31-4B8C-83A1-F6EECF244321}">
                <p14:modId xmlns:p14="http://schemas.microsoft.com/office/powerpoint/2010/main" val="2676747043"/>
              </p:ext>
            </p:extLst>
          </p:nvPr>
        </p:nvGraphicFramePr>
        <p:xfrm>
          <a:off x="2346035" y="1900367"/>
          <a:ext cx="20597091" cy="1133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descr="Image">
            <a:extLst>
              <a:ext uri="{FF2B5EF4-FFF2-40B4-BE49-F238E27FC236}">
                <a16:creationId xmlns:a16="http://schemas.microsoft.com/office/drawing/2014/main" id="{1D974ED9-128C-43B9-AF57-5BC1EF4AB46C}"/>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9480293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26E8-43E0-089A-AC12-5B125311835B}"/>
              </a:ext>
            </a:extLst>
          </p:cNvPr>
          <p:cNvSpPr>
            <a:spLocks noGrp="1"/>
          </p:cNvSpPr>
          <p:nvPr>
            <p:ph type="title"/>
          </p:nvPr>
        </p:nvSpPr>
        <p:spPr>
          <a:xfrm>
            <a:off x="348165" y="379139"/>
            <a:ext cx="23337921" cy="1433164"/>
          </a:xfrm>
        </p:spPr>
        <p:txBody>
          <a:bodyPr>
            <a:normAutofit fontScale="90000"/>
          </a:bodyPr>
          <a:lstStyle/>
          <a:p>
            <a:r>
              <a:rPr lang="en-US" dirty="0">
                <a:solidFill>
                  <a:srgbClr val="0EB1A4"/>
                </a:solidFill>
              </a:rPr>
              <a:t>Potential Outcomes of an Effective Community Strength &amp; Needs Assessment</a:t>
            </a:r>
          </a:p>
        </p:txBody>
      </p:sp>
      <p:graphicFrame>
        <p:nvGraphicFramePr>
          <p:cNvPr id="5" name="Diagram 4">
            <a:extLst>
              <a:ext uri="{FF2B5EF4-FFF2-40B4-BE49-F238E27FC236}">
                <a16:creationId xmlns:a16="http://schemas.microsoft.com/office/drawing/2014/main" id="{34C1B806-4CE7-F2E6-DFA4-6BC7E08AB5F4}"/>
              </a:ext>
            </a:extLst>
          </p:cNvPr>
          <p:cNvGraphicFramePr/>
          <p:nvPr>
            <p:extLst>
              <p:ext uri="{D42A27DB-BD31-4B8C-83A1-F6EECF244321}">
                <p14:modId xmlns:p14="http://schemas.microsoft.com/office/powerpoint/2010/main" val="767466971"/>
              </p:ext>
            </p:extLst>
          </p:nvPr>
        </p:nvGraphicFramePr>
        <p:xfrm>
          <a:off x="697914" y="2646397"/>
          <a:ext cx="21656042" cy="10509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B84A2EC-4888-37DA-7E8A-1324C8F8527A}"/>
              </a:ext>
            </a:extLst>
          </p:cNvPr>
          <p:cNvSpPr txBox="1"/>
          <p:nvPr/>
        </p:nvSpPr>
        <p:spPr>
          <a:xfrm>
            <a:off x="12679680" y="13221100"/>
            <a:ext cx="1526813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www.cdc.gov</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globalhealth</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healthprotection</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fetp</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training_modules</a:t>
            </a:r>
            <a:r>
              <a:rPr kumimoji="0" lang="en-US" sz="1000" b="0" i="0" u="none" strike="noStrike" cap="none" spc="0" normalizeH="0" baseline="0" dirty="0">
                <a:ln>
                  <a:noFill/>
                </a:ln>
                <a:solidFill>
                  <a:srgbClr val="5E5E5E"/>
                </a:solidFill>
                <a:effectLst/>
                <a:uFillTx/>
                <a:latin typeface="+mj-lt"/>
                <a:ea typeface="+mj-ea"/>
                <a:cs typeface="+mj-cs"/>
                <a:sym typeface="Helvetica Neue"/>
              </a:rPr>
              <a:t>/15/community-needs_pw_final_9252013.pdf</a:t>
            </a:r>
          </a:p>
        </p:txBody>
      </p:sp>
      <p:pic>
        <p:nvPicPr>
          <p:cNvPr id="3" name="Image" descr="Image">
            <a:extLst>
              <a:ext uri="{FF2B5EF4-FFF2-40B4-BE49-F238E27FC236}">
                <a16:creationId xmlns:a16="http://schemas.microsoft.com/office/drawing/2014/main" id="{414516A6-9B4B-A765-04A5-3CB67A194C09}"/>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6546327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26E8-43E0-089A-AC12-5B125311835B}"/>
              </a:ext>
            </a:extLst>
          </p:cNvPr>
          <p:cNvSpPr>
            <a:spLocks noGrp="1"/>
          </p:cNvSpPr>
          <p:nvPr>
            <p:ph type="title"/>
          </p:nvPr>
        </p:nvSpPr>
        <p:spPr>
          <a:xfrm>
            <a:off x="292099" y="494900"/>
            <a:ext cx="23337921" cy="1433164"/>
          </a:xfrm>
        </p:spPr>
        <p:txBody>
          <a:bodyPr>
            <a:normAutofit/>
          </a:bodyPr>
          <a:lstStyle/>
          <a:p>
            <a:r>
              <a:rPr lang="en-US" dirty="0">
                <a:solidFill>
                  <a:srgbClr val="0EB1A4"/>
                </a:solidFill>
              </a:rPr>
              <a:t>METHOD 2: SWOT Analysis</a:t>
            </a:r>
          </a:p>
        </p:txBody>
      </p:sp>
      <p:sp>
        <p:nvSpPr>
          <p:cNvPr id="7" name="TextBox 6">
            <a:extLst>
              <a:ext uri="{FF2B5EF4-FFF2-40B4-BE49-F238E27FC236}">
                <a16:creationId xmlns:a16="http://schemas.microsoft.com/office/drawing/2014/main" id="{3B84A2EC-4888-37DA-7E8A-1324C8F8527A}"/>
              </a:ext>
            </a:extLst>
          </p:cNvPr>
          <p:cNvSpPr txBox="1"/>
          <p:nvPr/>
        </p:nvSpPr>
        <p:spPr>
          <a:xfrm>
            <a:off x="12679680" y="13221100"/>
            <a:ext cx="1526813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www.cdc.gov</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globalhealth</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healthprotection</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fetp</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training_modules</a:t>
            </a:r>
            <a:r>
              <a:rPr kumimoji="0" lang="en-US" sz="1000" b="0" i="0" u="none" strike="noStrike" cap="none" spc="0" normalizeH="0" baseline="0" dirty="0">
                <a:ln>
                  <a:noFill/>
                </a:ln>
                <a:solidFill>
                  <a:srgbClr val="5E5E5E"/>
                </a:solidFill>
                <a:effectLst/>
                <a:uFillTx/>
                <a:latin typeface="+mj-lt"/>
                <a:ea typeface="+mj-ea"/>
                <a:cs typeface="+mj-cs"/>
                <a:sym typeface="Helvetica Neue"/>
              </a:rPr>
              <a:t>/15/community-needs_pw_final_9252013.pdf</a:t>
            </a:r>
          </a:p>
        </p:txBody>
      </p:sp>
      <p:pic>
        <p:nvPicPr>
          <p:cNvPr id="6148" name="Picture 4">
            <a:extLst>
              <a:ext uri="{FF2B5EF4-FFF2-40B4-BE49-F238E27FC236}">
                <a16:creationId xmlns:a16="http://schemas.microsoft.com/office/drawing/2014/main" id="{DE524562-B41B-DDA3-78EE-E53492894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3" y="1828152"/>
            <a:ext cx="11481955" cy="1139294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9C213658-3838-E8CB-2E15-1AA1BC6C9192}"/>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5778995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26E8-43E0-089A-AC12-5B125311835B}"/>
              </a:ext>
            </a:extLst>
          </p:cNvPr>
          <p:cNvSpPr>
            <a:spLocks noGrp="1"/>
          </p:cNvSpPr>
          <p:nvPr>
            <p:ph type="title"/>
          </p:nvPr>
        </p:nvSpPr>
        <p:spPr>
          <a:xfrm>
            <a:off x="292099" y="494900"/>
            <a:ext cx="23337921" cy="1433164"/>
          </a:xfrm>
        </p:spPr>
        <p:txBody>
          <a:bodyPr>
            <a:normAutofit/>
          </a:bodyPr>
          <a:lstStyle/>
          <a:p>
            <a:r>
              <a:rPr lang="en-US" dirty="0">
                <a:solidFill>
                  <a:srgbClr val="0EB1A4"/>
                </a:solidFill>
              </a:rPr>
              <a:t>Sample Questions for SWOT Analysis</a:t>
            </a:r>
          </a:p>
        </p:txBody>
      </p:sp>
      <p:sp>
        <p:nvSpPr>
          <p:cNvPr id="7" name="TextBox 6">
            <a:extLst>
              <a:ext uri="{FF2B5EF4-FFF2-40B4-BE49-F238E27FC236}">
                <a16:creationId xmlns:a16="http://schemas.microsoft.com/office/drawing/2014/main" id="{3B84A2EC-4888-37DA-7E8A-1324C8F8527A}"/>
              </a:ext>
            </a:extLst>
          </p:cNvPr>
          <p:cNvSpPr txBox="1"/>
          <p:nvPr/>
        </p:nvSpPr>
        <p:spPr>
          <a:xfrm>
            <a:off x="12679680" y="13221100"/>
            <a:ext cx="1526813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www.cdc.gov</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globalhealth</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healthprotection</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fetp</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training_modules</a:t>
            </a:r>
            <a:r>
              <a:rPr kumimoji="0" lang="en-US" sz="1000" b="0" i="0" u="none" strike="noStrike" cap="none" spc="0" normalizeH="0" baseline="0" dirty="0">
                <a:ln>
                  <a:noFill/>
                </a:ln>
                <a:solidFill>
                  <a:srgbClr val="5E5E5E"/>
                </a:solidFill>
                <a:effectLst/>
                <a:uFillTx/>
                <a:latin typeface="+mj-lt"/>
                <a:ea typeface="+mj-ea"/>
                <a:cs typeface="+mj-cs"/>
                <a:sym typeface="Helvetica Neue"/>
              </a:rPr>
              <a:t>/15/community-needs_pw_final_9252013.pdf</a:t>
            </a:r>
          </a:p>
        </p:txBody>
      </p:sp>
      <p:graphicFrame>
        <p:nvGraphicFramePr>
          <p:cNvPr id="3" name="Diagram 2">
            <a:extLst>
              <a:ext uri="{FF2B5EF4-FFF2-40B4-BE49-F238E27FC236}">
                <a16:creationId xmlns:a16="http://schemas.microsoft.com/office/drawing/2014/main" id="{78530A1F-DD86-327F-5D34-64D32EF15F65}"/>
              </a:ext>
            </a:extLst>
          </p:cNvPr>
          <p:cNvGraphicFramePr/>
          <p:nvPr>
            <p:extLst>
              <p:ext uri="{D42A27DB-BD31-4B8C-83A1-F6EECF244321}">
                <p14:modId xmlns:p14="http://schemas.microsoft.com/office/powerpoint/2010/main" val="153383319"/>
              </p:ext>
            </p:extLst>
          </p:nvPr>
        </p:nvGraphicFramePr>
        <p:xfrm>
          <a:off x="3228077" y="1862634"/>
          <a:ext cx="17465964" cy="11293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descr="Image">
            <a:extLst>
              <a:ext uri="{FF2B5EF4-FFF2-40B4-BE49-F238E27FC236}">
                <a16:creationId xmlns:a16="http://schemas.microsoft.com/office/drawing/2014/main" id="{BD0395F1-4DB5-7296-A4B7-122B05BC5E2C}"/>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4660935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438926" y="692638"/>
            <a:ext cx="21971000" cy="1433164"/>
          </a:xfrm>
        </p:spPr>
        <p:txBody>
          <a:bodyPr/>
          <a:lstStyle/>
          <a:p>
            <a:r>
              <a:rPr lang="en-US" dirty="0">
                <a:solidFill>
                  <a:srgbClr val="0EB1A4"/>
                </a:solidFill>
              </a:rPr>
              <a:t>METHOD 3: PEST Analysis</a:t>
            </a:r>
            <a:endParaRPr lang="en-US" dirty="0"/>
          </a:p>
        </p:txBody>
      </p:sp>
      <p:graphicFrame>
        <p:nvGraphicFramePr>
          <p:cNvPr id="5" name="Diagram 4">
            <a:extLst>
              <a:ext uri="{FF2B5EF4-FFF2-40B4-BE49-F238E27FC236}">
                <a16:creationId xmlns:a16="http://schemas.microsoft.com/office/drawing/2014/main" id="{1900B06C-F9D1-16ED-1A3B-5C2AC1EA76EB}"/>
              </a:ext>
            </a:extLst>
          </p:cNvPr>
          <p:cNvGraphicFramePr/>
          <p:nvPr>
            <p:extLst>
              <p:ext uri="{D42A27DB-BD31-4B8C-83A1-F6EECF244321}">
                <p14:modId xmlns:p14="http://schemas.microsoft.com/office/powerpoint/2010/main" val="2842001934"/>
              </p:ext>
            </p:extLst>
          </p:nvPr>
        </p:nvGraphicFramePr>
        <p:xfrm>
          <a:off x="12496802" y="2622388"/>
          <a:ext cx="10629669" cy="993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E96D414-A31F-118A-D19F-CB85B876629F}"/>
              </a:ext>
            </a:extLst>
          </p:cNvPr>
          <p:cNvSpPr txBox="1"/>
          <p:nvPr/>
        </p:nvSpPr>
        <p:spPr>
          <a:xfrm>
            <a:off x="438926" y="2955033"/>
            <a:ext cx="11448274" cy="9274334"/>
          </a:xfrm>
          <a:prstGeom prst="rect">
            <a:avLst/>
          </a:prstGeom>
          <a:noFill/>
          <a:ln w="25400" cap="flat">
            <a:noFill/>
            <a:miter lim="400000"/>
          </a:ln>
          <a:effectLst>
            <a:innerShdw blurRad="63500" dist="50800">
              <a:prstClr val="black">
                <a:alpha val="50000"/>
              </a:prstClr>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a:r>
              <a:rPr lang="en-US" sz="4400" b="0" i="0" dirty="0">
                <a:ln w="15875">
                  <a:solidFill>
                    <a:schemeClr val="bg2"/>
                  </a:solidFill>
                </a:ln>
                <a:solidFill>
                  <a:schemeClr val="tx1"/>
                </a:solidFill>
                <a:effectLst/>
              </a:rPr>
              <a:t>PEST analysis helps you…</a:t>
            </a:r>
          </a:p>
          <a:p>
            <a:pPr algn="l" rtl="0"/>
            <a:endParaRPr lang="en-US" sz="4400" b="0" i="0" dirty="0">
              <a:ln w="15875">
                <a:solidFill>
                  <a:schemeClr val="bg2"/>
                </a:solidFill>
              </a:ln>
              <a:solidFill>
                <a:schemeClr val="tx1"/>
              </a:solidFill>
              <a:effectLst/>
            </a:endParaRPr>
          </a:p>
          <a:p>
            <a:pPr algn="l" rtl="0">
              <a:buFont typeface="Arial" panose="020B0604020202020204" pitchFamily="34" charset="0"/>
              <a:buChar char="•"/>
            </a:pPr>
            <a:r>
              <a:rPr lang="en-US" sz="4400" b="1" i="0" dirty="0">
                <a:ln w="15875">
                  <a:solidFill>
                    <a:schemeClr val="bg2"/>
                  </a:solidFill>
                </a:ln>
                <a:solidFill>
                  <a:schemeClr val="tx1"/>
                </a:solidFill>
                <a:effectLst/>
              </a:rPr>
              <a:t>Understand</a:t>
            </a:r>
            <a:r>
              <a:rPr lang="en-US" sz="4400" b="0" i="0" dirty="0">
                <a:ln w="15875">
                  <a:solidFill>
                    <a:schemeClr val="bg2"/>
                  </a:solidFill>
                </a:ln>
                <a:solidFill>
                  <a:schemeClr val="tx1"/>
                </a:solidFill>
                <a:effectLst/>
              </a:rPr>
              <a:t> current external influences on your organization so you can work on facts rather than assumptions.</a:t>
            </a:r>
          </a:p>
          <a:p>
            <a:pPr algn="l" rtl="0"/>
            <a:endParaRPr lang="en-US" sz="4400" b="0" i="0" dirty="0">
              <a:ln w="15875">
                <a:solidFill>
                  <a:schemeClr val="bg2"/>
                </a:solidFill>
              </a:ln>
              <a:solidFill>
                <a:schemeClr val="tx1"/>
              </a:solidFill>
              <a:effectLst/>
            </a:endParaRPr>
          </a:p>
          <a:p>
            <a:pPr algn="l" rtl="0">
              <a:buFont typeface="Arial" panose="020B0604020202020204" pitchFamily="34" charset="0"/>
              <a:buChar char="•"/>
            </a:pPr>
            <a:r>
              <a:rPr lang="en-US" sz="4400" b="1" i="0" dirty="0">
                <a:ln w="15875">
                  <a:solidFill>
                    <a:schemeClr val="bg2"/>
                  </a:solidFill>
                </a:ln>
                <a:solidFill>
                  <a:schemeClr val="tx1"/>
                </a:solidFill>
                <a:effectLst/>
              </a:rPr>
              <a:t>Identify </a:t>
            </a:r>
            <a:r>
              <a:rPr lang="en-US" sz="4400" b="0" i="0" dirty="0">
                <a:ln w="15875">
                  <a:solidFill>
                    <a:schemeClr val="bg2"/>
                  </a:solidFill>
                </a:ln>
                <a:solidFill>
                  <a:schemeClr val="tx1"/>
                </a:solidFill>
                <a:effectLst/>
              </a:rPr>
              <a:t>what factors could change in the future.</a:t>
            </a:r>
          </a:p>
          <a:p>
            <a:pPr algn="l" rtl="0"/>
            <a:endParaRPr lang="en-US" sz="4400" b="0" i="0" dirty="0">
              <a:ln w="15875">
                <a:solidFill>
                  <a:schemeClr val="bg2"/>
                </a:solidFill>
              </a:ln>
              <a:solidFill>
                <a:schemeClr val="tx1"/>
              </a:solidFill>
              <a:effectLst/>
            </a:endParaRPr>
          </a:p>
          <a:p>
            <a:pPr algn="l" rtl="0">
              <a:buFont typeface="Arial" panose="020B0604020202020204" pitchFamily="34" charset="0"/>
              <a:buChar char="•"/>
            </a:pPr>
            <a:r>
              <a:rPr lang="en-US" sz="4400" b="1" i="0" dirty="0">
                <a:ln w="15875">
                  <a:solidFill>
                    <a:schemeClr val="bg2"/>
                  </a:solidFill>
                </a:ln>
                <a:solidFill>
                  <a:schemeClr val="tx1"/>
                </a:solidFill>
                <a:effectLst/>
              </a:rPr>
              <a:t>Mitigate</a:t>
            </a:r>
            <a:r>
              <a:rPr lang="en-US" sz="4400" b="0" i="0" dirty="0">
                <a:ln w="15875">
                  <a:solidFill>
                    <a:schemeClr val="bg2"/>
                  </a:solidFill>
                </a:ln>
                <a:solidFill>
                  <a:schemeClr val="tx1"/>
                </a:solidFill>
                <a:effectLst/>
              </a:rPr>
              <a:t> risks and take advantage of opportunities to remain competitive.</a:t>
            </a:r>
          </a:p>
          <a:p>
            <a:pPr algn="l" rtl="0"/>
            <a:endParaRPr lang="en-US" sz="4400" b="0" i="0" dirty="0">
              <a:ln w="15875">
                <a:solidFill>
                  <a:schemeClr val="bg2"/>
                </a:solidFill>
              </a:ln>
              <a:solidFill>
                <a:schemeClr val="tx1"/>
              </a:solidFill>
              <a:effectLst/>
            </a:endParaRPr>
          </a:p>
          <a:p>
            <a:pPr algn="l" rtl="0">
              <a:buFont typeface="Arial" panose="020B0604020202020204" pitchFamily="34" charset="0"/>
              <a:buChar char="•"/>
            </a:pPr>
            <a:r>
              <a:rPr lang="en-US" sz="4400" b="1" i="0" dirty="0">
                <a:ln w="15875">
                  <a:solidFill>
                    <a:schemeClr val="bg2"/>
                  </a:solidFill>
                </a:ln>
                <a:solidFill>
                  <a:schemeClr val="tx1"/>
                </a:solidFill>
                <a:effectLst/>
              </a:rPr>
              <a:t>Develop</a:t>
            </a:r>
            <a:r>
              <a:rPr lang="en-US" sz="4400" b="0" i="0" dirty="0">
                <a:ln w="15875">
                  <a:solidFill>
                    <a:schemeClr val="bg2"/>
                  </a:solidFill>
                </a:ln>
                <a:solidFill>
                  <a:schemeClr val="tx1"/>
                </a:solidFill>
                <a:effectLst/>
              </a:rPr>
              <a:t> a better long-term strategy.</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w="15875">
                <a:solidFill>
                  <a:schemeClr val="bg2"/>
                </a:solidFill>
              </a:ln>
              <a:solidFill>
                <a:srgbClr val="5E5E5E"/>
              </a:solidFill>
              <a:effectLst/>
              <a:uFillTx/>
              <a:latin typeface="+mj-lt"/>
              <a:ea typeface="+mj-ea"/>
              <a:cs typeface="+mj-cs"/>
              <a:sym typeface="Helvetica Neue"/>
            </a:endParaRPr>
          </a:p>
        </p:txBody>
      </p:sp>
      <p:pic>
        <p:nvPicPr>
          <p:cNvPr id="4" name="Image" descr="Image">
            <a:extLst>
              <a:ext uri="{FF2B5EF4-FFF2-40B4-BE49-F238E27FC236}">
                <a16:creationId xmlns:a16="http://schemas.microsoft.com/office/drawing/2014/main" id="{716C3375-D144-075E-9645-86D0B79BDA1C}"/>
              </a:ext>
            </a:extLst>
          </p:cNvPr>
          <p:cNvPicPr>
            <a:picLocks noChangeAspect="1"/>
          </p:cNvPicPr>
          <p:nvPr/>
        </p:nvPicPr>
        <p:blipFill>
          <a:blip r:embed="rId7"/>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0025908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840258" y="580377"/>
            <a:ext cx="21971000" cy="1433164"/>
          </a:xfrm>
        </p:spPr>
        <p:txBody>
          <a:bodyPr/>
          <a:lstStyle/>
          <a:p>
            <a:r>
              <a:rPr lang="en-US" dirty="0">
                <a:solidFill>
                  <a:srgbClr val="0EB1A4"/>
                </a:solidFill>
              </a:rPr>
              <a:t>PEST Examples</a:t>
            </a:r>
            <a:endParaRPr lang="en-US" dirty="0"/>
          </a:p>
        </p:txBody>
      </p:sp>
      <p:graphicFrame>
        <p:nvGraphicFramePr>
          <p:cNvPr id="3" name="Diagram 2">
            <a:extLst>
              <a:ext uri="{FF2B5EF4-FFF2-40B4-BE49-F238E27FC236}">
                <a16:creationId xmlns:a16="http://schemas.microsoft.com/office/drawing/2014/main" id="{53DECA57-4203-E22C-6CEA-09E24425A99D}"/>
              </a:ext>
            </a:extLst>
          </p:cNvPr>
          <p:cNvGraphicFramePr/>
          <p:nvPr>
            <p:extLst>
              <p:ext uri="{D42A27DB-BD31-4B8C-83A1-F6EECF244321}">
                <p14:modId xmlns:p14="http://schemas.microsoft.com/office/powerpoint/2010/main" val="429869546"/>
              </p:ext>
            </p:extLst>
          </p:nvPr>
        </p:nvGraphicFramePr>
        <p:xfrm>
          <a:off x="840258" y="2026241"/>
          <a:ext cx="22751261" cy="991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AA3B3C3-7240-5469-616C-024814FE3F21}"/>
              </a:ext>
            </a:extLst>
          </p:cNvPr>
          <p:cNvSpPr txBox="1"/>
          <p:nvPr/>
        </p:nvSpPr>
        <p:spPr>
          <a:xfrm>
            <a:off x="14014939" y="13254335"/>
            <a:ext cx="1220372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https://</a:t>
            </a:r>
            <a:r>
              <a:rPr lang="en-US" dirty="0" err="1"/>
              <a:t>www.lucidchart.com</a:t>
            </a:r>
            <a:r>
              <a:rPr lang="en-US" dirty="0"/>
              <a:t>/blog/pest-analysis</a:t>
            </a:r>
          </a:p>
        </p:txBody>
      </p:sp>
      <p:pic>
        <p:nvPicPr>
          <p:cNvPr id="4" name="Image" descr="Image">
            <a:extLst>
              <a:ext uri="{FF2B5EF4-FFF2-40B4-BE49-F238E27FC236}">
                <a16:creationId xmlns:a16="http://schemas.microsoft.com/office/drawing/2014/main" id="{BF2F4910-0485-3566-2FC1-2EBE1C617B3D}"/>
              </a:ext>
            </a:extLst>
          </p:cNvPr>
          <p:cNvPicPr>
            <a:picLocks noChangeAspect="1"/>
          </p:cNvPicPr>
          <p:nvPr/>
        </p:nvPicPr>
        <p:blipFill>
          <a:blip r:embed="rId8"/>
          <a:stretch>
            <a:fillRect/>
          </a:stretch>
        </p:blipFill>
        <p:spPr>
          <a:xfrm>
            <a:off x="22981624" y="12185179"/>
            <a:ext cx="1219791" cy="1056456"/>
          </a:xfrm>
          <a:prstGeom prst="rect">
            <a:avLst/>
          </a:prstGeom>
          <a:ln w="12700">
            <a:miter lim="400000"/>
          </a:ln>
        </p:spPr>
      </p:pic>
    </p:spTree>
    <p:extLst>
      <p:ext uri="{BB962C8B-B14F-4D97-AF65-F5344CB8AC3E}">
        <p14:creationId xmlns:p14="http://schemas.microsoft.com/office/powerpoint/2010/main" val="8555143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57F612-BAE3-C5B5-2B7D-E5BA92F8154D}"/>
              </a:ext>
            </a:extLst>
          </p:cNvPr>
          <p:cNvSpPr txBox="1"/>
          <p:nvPr/>
        </p:nvSpPr>
        <p:spPr>
          <a:xfrm>
            <a:off x="461100" y="817214"/>
            <a:ext cx="754533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0EB1A4"/>
                </a:solidFill>
                <a:effectLst/>
                <a:uFillTx/>
                <a:latin typeface="+mj-lt"/>
                <a:ea typeface="+mj-ea"/>
                <a:cs typeface="+mj-cs"/>
                <a:sym typeface="Helvetica Neue"/>
              </a:rPr>
              <a:t>IN SUMMARY</a:t>
            </a:r>
          </a:p>
        </p:txBody>
      </p:sp>
      <p:pic>
        <p:nvPicPr>
          <p:cNvPr id="1026" name="Picture 2" descr="SWOT &amp; PESTLE Analysis">
            <a:extLst>
              <a:ext uri="{FF2B5EF4-FFF2-40B4-BE49-F238E27FC236}">
                <a16:creationId xmlns:a16="http://schemas.microsoft.com/office/drawing/2014/main" id="{A6F96FC0-5BC4-E751-9941-B10867EE5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0892" y="3426392"/>
            <a:ext cx="10114210" cy="6863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13694C-52F2-432C-E110-50888D0E14A9}"/>
              </a:ext>
            </a:extLst>
          </p:cNvPr>
          <p:cNvSpPr txBox="1"/>
          <p:nvPr/>
        </p:nvSpPr>
        <p:spPr>
          <a:xfrm>
            <a:off x="575444" y="2989540"/>
            <a:ext cx="13305448" cy="895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auto"/>
            <a:r>
              <a:rPr lang="en-US" sz="4800" b="0" i="0" u="none" strike="noStrike" dirty="0">
                <a:effectLst/>
              </a:rPr>
              <a:t>While PEST and SWOT analysis can help organizations make better strategic decisions, they are limited by the knowledge and creativity of the organization during the brainstorming process. </a:t>
            </a:r>
          </a:p>
          <a:p>
            <a:pPr algn="l" fontAlgn="auto"/>
            <a:endParaRPr lang="en-US" sz="4800" dirty="0"/>
          </a:p>
          <a:p>
            <a:pPr algn="l" fontAlgn="auto"/>
            <a:r>
              <a:rPr lang="en-US" sz="4800" b="0" i="0" u="none" strike="noStrike" dirty="0">
                <a:effectLst/>
              </a:rPr>
              <a:t>Bringing in managers, workers, and </a:t>
            </a:r>
            <a:r>
              <a:rPr lang="en-US" sz="4800" b="1" i="0" u="sng" strike="noStrike" dirty="0">
                <a:effectLst/>
              </a:rPr>
              <a:t>outside experts</a:t>
            </a:r>
            <a:r>
              <a:rPr lang="en-US" sz="4800" b="1" i="0" strike="noStrike" dirty="0">
                <a:effectLst/>
              </a:rPr>
              <a:t> </a:t>
            </a:r>
            <a:r>
              <a:rPr lang="en-US" sz="4800" b="1" i="1" strike="noStrike" dirty="0">
                <a:effectLst/>
              </a:rPr>
              <a:t>(i.e. community stakeholders) </a:t>
            </a:r>
            <a:r>
              <a:rPr lang="en-US" sz="4800" b="0" i="0" u="none" strike="noStrike" dirty="0">
                <a:effectLst/>
              </a:rPr>
              <a:t>with diverse viewpoints and knowledge can allow for a more thorough environmental scanning that is less likely to ignore key factors affecting the organization’s ability to achieve their goal.</a:t>
            </a:r>
          </a:p>
        </p:txBody>
      </p:sp>
      <p:sp>
        <p:nvSpPr>
          <p:cNvPr id="4" name="TextBox 3">
            <a:extLst>
              <a:ext uri="{FF2B5EF4-FFF2-40B4-BE49-F238E27FC236}">
                <a16:creationId xmlns:a16="http://schemas.microsoft.com/office/drawing/2014/main" id="{C1BC433B-E17C-5E06-7F7A-956B91331121}"/>
              </a:ext>
            </a:extLst>
          </p:cNvPr>
          <p:cNvSpPr txBox="1"/>
          <p:nvPr/>
        </p:nvSpPr>
        <p:spPr>
          <a:xfrm>
            <a:off x="15932727" y="13185604"/>
            <a:ext cx="1219200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Source: https://</a:t>
            </a:r>
            <a:r>
              <a:rPr lang="en-US" sz="1200" dirty="0" err="1"/>
              <a:t>pestleanalysis.com</a:t>
            </a:r>
            <a:r>
              <a:rPr lang="en-US" sz="1200" dirty="0"/>
              <a:t>/what-is-pestle-analysis/</a:t>
            </a:r>
          </a:p>
        </p:txBody>
      </p:sp>
      <p:pic>
        <p:nvPicPr>
          <p:cNvPr id="2" name="Image" descr="Image">
            <a:extLst>
              <a:ext uri="{FF2B5EF4-FFF2-40B4-BE49-F238E27FC236}">
                <a16:creationId xmlns:a16="http://schemas.microsoft.com/office/drawing/2014/main" id="{7EFE4779-A4E1-298D-9EA6-CE5A8B5BD3EC}"/>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2807952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4168706"/>
            <a:ext cx="21971005" cy="4648202"/>
          </a:xfrm>
        </p:spPr>
        <p:txBody>
          <a:bodyPr>
            <a:normAutofit fontScale="90000"/>
          </a:bodyPr>
          <a:lstStyle/>
          <a:p>
            <a:pPr algn="ctr"/>
            <a:r>
              <a:rPr lang="en-US" sz="9600" b="0" i="0" u="none" strike="noStrike" dirty="0">
                <a:solidFill>
                  <a:schemeClr val="bg1"/>
                </a:solidFill>
                <a:effectLst/>
                <a:latin typeface="Arial" panose="020B0604020202020204" pitchFamily="34" charset="0"/>
              </a:rPr>
              <a:t>II.</a:t>
            </a:r>
            <a:r>
              <a:rPr lang="en-US" sz="9600" b="0" i="0" u="none" strike="noStrike" dirty="0">
                <a:solidFill>
                  <a:schemeClr val="bg1"/>
                </a:solidFill>
                <a:effectLst/>
                <a:latin typeface="Times New Roman" panose="02020603050405020304" pitchFamily="18" charset="0"/>
              </a:rPr>
              <a:t>    </a:t>
            </a:r>
            <a:r>
              <a:rPr lang="en-US" sz="9600" b="0" i="0" u="none" strike="noStrike" dirty="0">
                <a:solidFill>
                  <a:schemeClr val="bg1"/>
                </a:solidFill>
                <a:effectLst/>
                <a:latin typeface="Arial" panose="020B0604020202020204" pitchFamily="34" charset="0"/>
              </a:rPr>
              <a:t>Utilizing existing data, reports, and other documentation of engagement to develop robust sections of a grant application, particularly the Statement of Need section</a:t>
            </a:r>
            <a:br>
              <a:rPr lang="en-US" sz="9600" b="0" i="0" u="none" strike="noStrike" dirty="0">
                <a:solidFill>
                  <a:schemeClr val="bg1"/>
                </a:solidFill>
                <a:effectLst/>
                <a:latin typeface="Arial" panose="020B0604020202020204" pitchFamily="34"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6146" name="Picture 2" descr="What is Data: Types of Data Major Differences | Hero Vired">
            <a:extLst>
              <a:ext uri="{FF2B5EF4-FFF2-40B4-BE49-F238E27FC236}">
                <a16:creationId xmlns:a16="http://schemas.microsoft.com/office/drawing/2014/main" id="{33D2C7FF-C2F7-0EA2-645E-579C6D317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445" y="7232075"/>
            <a:ext cx="7849109" cy="504154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descr="Image">
            <a:extLst>
              <a:ext uri="{FF2B5EF4-FFF2-40B4-BE49-F238E27FC236}">
                <a16:creationId xmlns:a16="http://schemas.microsoft.com/office/drawing/2014/main" id="{C2C0F1E3-1042-AE2D-8B5B-6775A90461FB}"/>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827302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lstStyle/>
          <a:p>
            <a:r>
              <a:rPr lang="en-US" dirty="0">
                <a:solidFill>
                  <a:srgbClr val="0EB1A4"/>
                </a:solidFill>
              </a:rPr>
              <a:t>Quick Review</a:t>
            </a:r>
          </a:p>
        </p:txBody>
      </p:sp>
      <p:sp>
        <p:nvSpPr>
          <p:cNvPr id="3" name="Text Placeholder 2">
            <a:extLst>
              <a:ext uri="{FF2B5EF4-FFF2-40B4-BE49-F238E27FC236}">
                <a16:creationId xmlns:a16="http://schemas.microsoft.com/office/drawing/2014/main" id="{EC1D0B97-D26E-36BA-B103-D482FFD00BDD}"/>
              </a:ext>
            </a:extLst>
          </p:cNvPr>
          <p:cNvSpPr>
            <a:spLocks noGrp="1"/>
          </p:cNvSpPr>
          <p:nvPr>
            <p:ph type="body" sz="quarter" idx="1"/>
          </p:nvPr>
        </p:nvSpPr>
        <p:spPr>
          <a:xfrm>
            <a:off x="1206499" y="2678311"/>
            <a:ext cx="21971000" cy="934781"/>
          </a:xfrm>
        </p:spPr>
        <p:txBody>
          <a:bodyPr/>
          <a:lstStyle/>
          <a:p>
            <a:r>
              <a:rPr lang="en-US" dirty="0">
                <a:solidFill>
                  <a:schemeClr val="tx1"/>
                </a:solidFill>
              </a:rPr>
              <a:t>What is a Statement of Need?</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499" y="4323778"/>
            <a:ext cx="21971000" cy="7610398"/>
          </a:xfrm>
        </p:spPr>
        <p:txBody>
          <a:bodyPr>
            <a:normAutofit/>
          </a:bodyPr>
          <a:lstStyle/>
          <a:p>
            <a:r>
              <a:rPr lang="en-US" sz="6000" dirty="0">
                <a:solidFill>
                  <a:schemeClr val="tx1"/>
                </a:solidFill>
              </a:rPr>
              <a:t>A Statement of Need…</a:t>
            </a:r>
          </a:p>
          <a:p>
            <a:pPr lvl="1"/>
            <a:r>
              <a:rPr lang="en-US" b="0" i="0" u="none" strike="noStrike" dirty="0">
                <a:solidFill>
                  <a:schemeClr val="tx1"/>
                </a:solidFill>
                <a:effectLst/>
              </a:rPr>
              <a:t>is usually about 2-4 paragraphs </a:t>
            </a:r>
          </a:p>
          <a:p>
            <a:pPr lvl="1"/>
            <a:r>
              <a:rPr lang="en-US" b="0" i="0" u="none" strike="noStrike" dirty="0">
                <a:solidFill>
                  <a:schemeClr val="tx1"/>
                </a:solidFill>
                <a:effectLst/>
              </a:rPr>
              <a:t>sets the applicant up for the rest of the grant proposal </a:t>
            </a:r>
            <a:endParaRPr lang="en-US" dirty="0">
              <a:solidFill>
                <a:schemeClr val="tx1"/>
              </a:solidFill>
            </a:endParaRPr>
          </a:p>
          <a:p>
            <a:pPr lvl="1"/>
            <a:r>
              <a:rPr lang="en-US" b="0" i="0" u="none" strike="noStrike" dirty="0">
                <a:solidFill>
                  <a:schemeClr val="tx1"/>
                </a:solidFill>
                <a:effectLst/>
              </a:rPr>
              <a:t>demonstrates that the applicant organization is best positioned to do the work proposed</a:t>
            </a:r>
          </a:p>
          <a:p>
            <a:pPr lvl="1"/>
            <a:r>
              <a:rPr lang="en-US" b="0" i="0" u="none" strike="noStrike" dirty="0">
                <a:solidFill>
                  <a:schemeClr val="tx1"/>
                </a:solidFill>
                <a:effectLst/>
              </a:rPr>
              <a:t>describes the specific public or community needs an organization or project will address</a:t>
            </a:r>
          </a:p>
        </p:txBody>
      </p:sp>
      <p:pic>
        <p:nvPicPr>
          <p:cNvPr id="6" name="Picture 5">
            <a:extLst>
              <a:ext uri="{FF2B5EF4-FFF2-40B4-BE49-F238E27FC236}">
                <a16:creationId xmlns:a16="http://schemas.microsoft.com/office/drawing/2014/main" id="{6D3F1F68-9FDD-3FE5-CA52-6133E8CF2C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40600" y="259742"/>
            <a:ext cx="3609109" cy="3388672"/>
          </a:xfrm>
          <a:prstGeom prst="rect">
            <a:avLst/>
          </a:prstGeom>
        </p:spPr>
      </p:pic>
      <p:sp>
        <p:nvSpPr>
          <p:cNvPr id="5" name="TextBox 4">
            <a:extLst>
              <a:ext uri="{FF2B5EF4-FFF2-40B4-BE49-F238E27FC236}">
                <a16:creationId xmlns:a16="http://schemas.microsoft.com/office/drawing/2014/main" id="{95B4B882-383B-971B-2713-B0FE9C42A65A}"/>
              </a:ext>
            </a:extLst>
          </p:cNvPr>
          <p:cNvSpPr txBox="1"/>
          <p:nvPr/>
        </p:nvSpPr>
        <p:spPr>
          <a:xfrm>
            <a:off x="22125709" y="13199778"/>
            <a:ext cx="1723229"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Fundingforgood.org</a:t>
            </a:r>
            <a:endParaRPr kumimoji="0" lang="en-US" sz="10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7" name="Image" descr="Image">
            <a:extLst>
              <a:ext uri="{FF2B5EF4-FFF2-40B4-BE49-F238E27FC236}">
                <a16:creationId xmlns:a16="http://schemas.microsoft.com/office/drawing/2014/main" id="{EDA72BAA-4853-3AB3-FAC7-C5DDD8A8EDA9}"/>
              </a:ext>
            </a:extLst>
          </p:cNvPr>
          <p:cNvPicPr>
            <a:picLocks noChangeAspect="1"/>
          </p:cNvPicPr>
          <p:nvPr/>
        </p:nvPicPr>
        <p:blipFill>
          <a:blip r:embed="rId5"/>
          <a:stretch>
            <a:fillRect/>
          </a:stretch>
        </p:blipFill>
        <p:spPr>
          <a:xfrm>
            <a:off x="22567604" y="11795692"/>
            <a:ext cx="1219791" cy="1056456"/>
          </a:xfrm>
          <a:prstGeom prst="rect">
            <a:avLst/>
          </a:prstGeom>
          <a:ln w="12700">
            <a:miter lim="400000"/>
          </a:ln>
        </p:spPr>
      </p:pic>
    </p:spTree>
    <p:extLst>
      <p:ext uri="{BB962C8B-B14F-4D97-AF65-F5344CB8AC3E}">
        <p14:creationId xmlns:p14="http://schemas.microsoft.com/office/powerpoint/2010/main" val="30203422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lstStyle/>
          <a:p>
            <a:r>
              <a:rPr lang="en-US" dirty="0">
                <a:solidFill>
                  <a:srgbClr val="0EB1A4"/>
                </a:solidFill>
              </a:rPr>
              <a:t>Quick Review</a:t>
            </a:r>
          </a:p>
        </p:txBody>
      </p:sp>
      <p:sp>
        <p:nvSpPr>
          <p:cNvPr id="3" name="Text Placeholder 2">
            <a:extLst>
              <a:ext uri="{FF2B5EF4-FFF2-40B4-BE49-F238E27FC236}">
                <a16:creationId xmlns:a16="http://schemas.microsoft.com/office/drawing/2014/main" id="{EC1D0B97-D26E-36BA-B103-D482FFD00BDD}"/>
              </a:ext>
            </a:extLst>
          </p:cNvPr>
          <p:cNvSpPr>
            <a:spLocks noGrp="1"/>
          </p:cNvSpPr>
          <p:nvPr>
            <p:ph type="body" sz="quarter" idx="1"/>
          </p:nvPr>
        </p:nvSpPr>
        <p:spPr>
          <a:xfrm>
            <a:off x="1206499" y="2678311"/>
            <a:ext cx="21971000" cy="934781"/>
          </a:xfrm>
        </p:spPr>
        <p:txBody>
          <a:bodyPr/>
          <a:lstStyle/>
          <a:p>
            <a:r>
              <a:rPr lang="en-US" dirty="0">
                <a:solidFill>
                  <a:schemeClr val="tx1"/>
                </a:solidFill>
              </a:rPr>
              <a:t>What is a Statement of Need?</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499" y="4323778"/>
            <a:ext cx="21971000" cy="7610398"/>
          </a:xfrm>
        </p:spPr>
        <p:txBody>
          <a:bodyPr>
            <a:normAutofit/>
          </a:bodyPr>
          <a:lstStyle/>
          <a:p>
            <a:r>
              <a:rPr lang="en-US" sz="6000" dirty="0">
                <a:solidFill>
                  <a:schemeClr val="tx1"/>
                </a:solidFill>
              </a:rPr>
              <a:t>A Statement of Need…</a:t>
            </a:r>
          </a:p>
          <a:p>
            <a:pPr lvl="1"/>
            <a:r>
              <a:rPr lang="en-US" b="0" i="0" u="none" strike="noStrike" dirty="0">
                <a:solidFill>
                  <a:schemeClr val="tx1"/>
                </a:solidFill>
                <a:effectLst/>
              </a:rPr>
              <a:t>conveys urgency, demonstrates how critical needs are currently unmet or underserved</a:t>
            </a:r>
          </a:p>
          <a:p>
            <a:pPr lvl="1"/>
            <a:r>
              <a:rPr lang="en-US" b="0" i="0" u="none" strike="noStrike" dirty="0">
                <a:solidFill>
                  <a:schemeClr val="tx1"/>
                </a:solidFill>
                <a:effectLst/>
              </a:rPr>
              <a:t>reveals the real-world impact of unmet needs and points to how these needs can realistically be met with targeted investment</a:t>
            </a:r>
          </a:p>
          <a:p>
            <a:pPr lvl="1"/>
            <a:r>
              <a:rPr lang="en-US" b="0" i="0" u="none" strike="noStrike" dirty="0">
                <a:solidFill>
                  <a:schemeClr val="tx1"/>
                </a:solidFill>
                <a:effectLst/>
              </a:rPr>
              <a:t>communicates key information to donors about your organization and its work</a:t>
            </a:r>
          </a:p>
        </p:txBody>
      </p:sp>
      <p:pic>
        <p:nvPicPr>
          <p:cNvPr id="6" name="Picture 5">
            <a:extLst>
              <a:ext uri="{FF2B5EF4-FFF2-40B4-BE49-F238E27FC236}">
                <a16:creationId xmlns:a16="http://schemas.microsoft.com/office/drawing/2014/main" id="{6D3F1F68-9FDD-3FE5-CA52-6133E8CF2C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40600" y="259742"/>
            <a:ext cx="3609109" cy="3388672"/>
          </a:xfrm>
          <a:prstGeom prst="rect">
            <a:avLst/>
          </a:prstGeom>
        </p:spPr>
      </p:pic>
      <p:sp>
        <p:nvSpPr>
          <p:cNvPr id="5" name="TextBox 4">
            <a:extLst>
              <a:ext uri="{FF2B5EF4-FFF2-40B4-BE49-F238E27FC236}">
                <a16:creationId xmlns:a16="http://schemas.microsoft.com/office/drawing/2014/main" id="{95B4B882-383B-971B-2713-B0FE9C42A65A}"/>
              </a:ext>
            </a:extLst>
          </p:cNvPr>
          <p:cNvSpPr txBox="1"/>
          <p:nvPr/>
        </p:nvSpPr>
        <p:spPr>
          <a:xfrm>
            <a:off x="22125709" y="13199778"/>
            <a:ext cx="1723229"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Fundingforgood.org</a:t>
            </a:r>
            <a:endParaRPr kumimoji="0" lang="en-US" sz="10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7" name="Image" descr="Image">
            <a:extLst>
              <a:ext uri="{FF2B5EF4-FFF2-40B4-BE49-F238E27FC236}">
                <a16:creationId xmlns:a16="http://schemas.microsoft.com/office/drawing/2014/main" id="{EDA72BAA-4853-3AB3-FAC7-C5DDD8A8EDA9}"/>
              </a:ext>
            </a:extLst>
          </p:cNvPr>
          <p:cNvPicPr>
            <a:picLocks noChangeAspect="1"/>
          </p:cNvPicPr>
          <p:nvPr/>
        </p:nvPicPr>
        <p:blipFill>
          <a:blip r:embed="rId5"/>
          <a:stretch>
            <a:fillRect/>
          </a:stretch>
        </p:blipFill>
        <p:spPr>
          <a:xfrm>
            <a:off x="22567604" y="11795692"/>
            <a:ext cx="1219791" cy="1056456"/>
          </a:xfrm>
          <a:prstGeom prst="rect">
            <a:avLst/>
          </a:prstGeom>
          <a:ln w="12700">
            <a:miter lim="400000"/>
          </a:ln>
        </p:spPr>
      </p:pic>
    </p:spTree>
    <p:extLst>
      <p:ext uri="{BB962C8B-B14F-4D97-AF65-F5344CB8AC3E}">
        <p14:creationId xmlns:p14="http://schemas.microsoft.com/office/powerpoint/2010/main" val="9560866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399778" y="2918109"/>
            <a:ext cx="8394878" cy="7879782"/>
          </a:xfrm>
          <a:prstGeom prst="rect">
            <a:avLst/>
          </a:prstGeom>
          <a:ln w="12700">
            <a:miter lim="400000"/>
          </a:ln>
        </p:spPr>
      </p:pic>
      <p:sp>
        <p:nvSpPr>
          <p:cNvPr id="158" name="section…"/>
          <p:cNvSpPr txBox="1"/>
          <p:nvPr/>
        </p:nvSpPr>
        <p:spPr>
          <a:xfrm>
            <a:off x="6985863" y="386301"/>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8999860" y="1470042"/>
            <a:ext cx="14984362" cy="1185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spcBef>
                <a:spcPts val="0"/>
              </a:spcBef>
              <a:spcAft>
                <a:spcPts val="0"/>
              </a:spcAft>
            </a:pPr>
            <a:r>
              <a:rPr lang="en-US" sz="4000" b="0" i="0" u="none" strike="noStrike" dirty="0">
                <a:solidFill>
                  <a:schemeClr val="bg1"/>
                </a:solidFill>
                <a:effectLst/>
                <a:latin typeface="Arial" panose="020B0604020202020204" pitchFamily="34" charset="0"/>
              </a:rPr>
              <a:t>I.</a:t>
            </a:r>
            <a:r>
              <a:rPr lang="en-US" sz="4000" b="0" i="0" u="none" strike="noStrike" dirty="0">
                <a:solidFill>
                  <a:schemeClr val="bg1"/>
                </a:solidFill>
                <a:effectLst/>
                <a:latin typeface="Times New Roman" panose="02020603050405020304" pitchFamily="18" charset="0"/>
              </a:rPr>
              <a:t>      </a:t>
            </a:r>
            <a:r>
              <a:rPr lang="en-US" sz="4000" b="0" i="0" u="none" strike="noStrike" dirty="0">
                <a:solidFill>
                  <a:schemeClr val="bg1"/>
                </a:solidFill>
                <a:effectLst/>
                <a:latin typeface="Arial" panose="020B0604020202020204" pitchFamily="34" charset="0"/>
              </a:rPr>
              <a:t>Developing formal and informal methods of engaging the target population, including needs assessments, SWOT (Strengths, Weaknesses, Opportunities, and Threats) and PEST (Political, Economic, Societal, and Technological) analysis</a:t>
            </a:r>
          </a:p>
          <a:p>
            <a:pPr marL="457200" marR="0" algn="l">
              <a:spcBef>
                <a:spcPts val="0"/>
              </a:spcBef>
              <a:spcAft>
                <a:spcPts val="0"/>
              </a:spcAft>
            </a:pPr>
            <a:endParaRPr lang="en-US" sz="4000" b="0" i="0" u="none" strike="noStrike" dirty="0">
              <a:solidFill>
                <a:schemeClr val="bg1"/>
              </a:solidFill>
              <a:effectLst/>
              <a:latin typeface="Calibri" panose="020F0502020204030204" pitchFamily="34" charset="0"/>
            </a:endParaRPr>
          </a:p>
          <a:p>
            <a:pPr marL="457200" marR="0" algn="l">
              <a:spcBef>
                <a:spcPts val="0"/>
              </a:spcBef>
              <a:spcAft>
                <a:spcPts val="0"/>
              </a:spcAft>
            </a:pPr>
            <a:r>
              <a:rPr lang="en-US" sz="4000" b="0" i="0" u="none" strike="noStrike" dirty="0">
                <a:solidFill>
                  <a:schemeClr val="bg1"/>
                </a:solidFill>
                <a:effectLst/>
                <a:latin typeface="Arial" panose="020B0604020202020204" pitchFamily="34" charset="0"/>
              </a:rPr>
              <a:t>II.</a:t>
            </a:r>
            <a:r>
              <a:rPr lang="en-US" sz="4000" b="0" i="0" u="none" strike="noStrike" dirty="0">
                <a:solidFill>
                  <a:schemeClr val="bg1"/>
                </a:solidFill>
                <a:effectLst/>
                <a:latin typeface="Times New Roman" panose="02020603050405020304" pitchFamily="18" charset="0"/>
              </a:rPr>
              <a:t>    </a:t>
            </a:r>
            <a:r>
              <a:rPr lang="en-US" sz="4000" b="0" i="0" u="none" strike="noStrike" dirty="0">
                <a:solidFill>
                  <a:schemeClr val="bg1"/>
                </a:solidFill>
                <a:effectLst/>
                <a:latin typeface="Arial" panose="020B0604020202020204" pitchFamily="34" charset="0"/>
              </a:rPr>
              <a:t>Utilizing existing data, reports, and other documentation of engagement to develop robust sections of a grant application, particularly the Statement of Need section</a:t>
            </a:r>
          </a:p>
          <a:p>
            <a:pPr marL="457200" marR="0" algn="l">
              <a:spcBef>
                <a:spcPts val="0"/>
              </a:spcBef>
              <a:spcAft>
                <a:spcPts val="0"/>
              </a:spcAft>
            </a:pPr>
            <a:endParaRPr lang="en-US" sz="4000" b="0" i="0" u="none" strike="noStrike" dirty="0">
              <a:solidFill>
                <a:schemeClr val="bg1"/>
              </a:solidFill>
              <a:effectLst/>
              <a:latin typeface="Calibri" panose="020F0502020204030204" pitchFamily="34" charset="0"/>
            </a:endParaRPr>
          </a:p>
          <a:p>
            <a:pPr marL="457200" marR="0" algn="l">
              <a:spcBef>
                <a:spcPts val="0"/>
              </a:spcBef>
              <a:spcAft>
                <a:spcPts val="0"/>
              </a:spcAft>
            </a:pPr>
            <a:r>
              <a:rPr lang="en-US" sz="4000" b="0" i="0" u="none" strike="noStrike" dirty="0">
                <a:solidFill>
                  <a:schemeClr val="bg1"/>
                </a:solidFill>
                <a:effectLst/>
                <a:latin typeface="Arial" panose="020B0604020202020204" pitchFamily="34" charset="0"/>
              </a:rPr>
              <a:t>III.</a:t>
            </a:r>
            <a:r>
              <a:rPr lang="en-US" sz="4000" b="0" i="0" u="none" strike="noStrike" dirty="0">
                <a:solidFill>
                  <a:schemeClr val="bg1"/>
                </a:solidFill>
                <a:effectLst/>
                <a:latin typeface="Times New Roman" panose="02020603050405020304" pitchFamily="18" charset="0"/>
              </a:rPr>
              <a:t>   </a:t>
            </a:r>
            <a:r>
              <a:rPr lang="en-US" sz="4000" b="0" i="0" u="none" strike="noStrike" dirty="0">
                <a:solidFill>
                  <a:schemeClr val="bg1"/>
                </a:solidFill>
                <a:effectLst/>
                <a:latin typeface="Arial" panose="020B0604020202020204" pitchFamily="34" charset="0"/>
              </a:rPr>
              <a:t>Understanding the importance of utilizing input that is representative of the target population to create strategic/operational plans and mission, vision, and values statements</a:t>
            </a:r>
          </a:p>
          <a:p>
            <a:pPr marL="457200" marR="0" algn="l">
              <a:spcBef>
                <a:spcPts val="0"/>
              </a:spcBef>
              <a:spcAft>
                <a:spcPts val="0"/>
              </a:spcAft>
            </a:pPr>
            <a:r>
              <a:rPr lang="en-US" sz="4000" b="0" i="0" u="none" strike="noStrike" dirty="0">
                <a:solidFill>
                  <a:schemeClr val="bg1"/>
                </a:solidFill>
                <a:effectLst/>
                <a:latin typeface="Arial" panose="020B0604020202020204" pitchFamily="34" charset="0"/>
              </a:rPr>
              <a:t> </a:t>
            </a:r>
            <a:endParaRPr lang="en-US" sz="4000" b="0" i="0" u="none" strike="noStrike" dirty="0">
              <a:solidFill>
                <a:schemeClr val="bg1"/>
              </a:solidFill>
              <a:effectLst/>
              <a:latin typeface="Calibri" panose="020F0502020204030204" pitchFamily="34" charset="0"/>
            </a:endParaRPr>
          </a:p>
          <a:p>
            <a:pPr marL="457200" algn="l"/>
            <a:r>
              <a:rPr lang="en-US" sz="4000" b="0" i="0" u="none" strike="noStrike" dirty="0">
                <a:solidFill>
                  <a:schemeClr val="bg1"/>
                </a:solidFill>
                <a:effectLst/>
                <a:latin typeface="Arial" panose="020B0604020202020204" pitchFamily="34" charset="0"/>
              </a:rPr>
              <a:t>IV.</a:t>
            </a:r>
            <a:r>
              <a:rPr lang="en-US" sz="4000" b="0" i="0" u="none" strike="noStrike" dirty="0">
                <a:solidFill>
                  <a:schemeClr val="bg1"/>
                </a:solidFill>
                <a:effectLst/>
                <a:latin typeface="Times New Roman" panose="02020603050405020304" pitchFamily="18" charset="0"/>
              </a:rPr>
              <a:t> </a:t>
            </a:r>
            <a:r>
              <a:rPr lang="en-US" sz="4000" b="0" i="0" u="none" strike="noStrike" dirty="0">
                <a:solidFill>
                  <a:schemeClr val="bg1"/>
                </a:solidFill>
                <a:effectLst/>
                <a:latin typeface="Arial" panose="020B0604020202020204" pitchFamily="34" charset="0"/>
              </a:rPr>
              <a:t>Understanding the critical role of cultural competency and cultural humility and how to demonstrate this effectively in your grant application.</a:t>
            </a:r>
          </a:p>
          <a:p>
            <a:pPr marL="457200" marR="0" algn="l">
              <a:spcBef>
                <a:spcPts val="0"/>
              </a:spcBef>
              <a:spcAft>
                <a:spcPts val="0"/>
              </a:spcAft>
            </a:pPr>
            <a:endParaRPr lang="en-US" sz="4400" b="0" i="0" u="none" strike="noStrike" dirty="0">
              <a:solidFill>
                <a:schemeClr val="bg1"/>
              </a:solidFill>
              <a:effectLst/>
              <a:latin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lstStyle/>
          <a:p>
            <a:r>
              <a:rPr lang="en-US" dirty="0">
                <a:solidFill>
                  <a:srgbClr val="0EB1A4"/>
                </a:solidFill>
              </a:rPr>
              <a:t>Quick Review</a:t>
            </a:r>
          </a:p>
        </p:txBody>
      </p:sp>
      <p:sp>
        <p:nvSpPr>
          <p:cNvPr id="3" name="Text Placeholder 2">
            <a:extLst>
              <a:ext uri="{FF2B5EF4-FFF2-40B4-BE49-F238E27FC236}">
                <a16:creationId xmlns:a16="http://schemas.microsoft.com/office/drawing/2014/main" id="{EC1D0B97-D26E-36BA-B103-D482FFD00BDD}"/>
              </a:ext>
            </a:extLst>
          </p:cNvPr>
          <p:cNvSpPr>
            <a:spLocks noGrp="1"/>
          </p:cNvSpPr>
          <p:nvPr>
            <p:ph type="body" sz="quarter" idx="1"/>
          </p:nvPr>
        </p:nvSpPr>
        <p:spPr>
          <a:xfrm>
            <a:off x="1206499" y="2678311"/>
            <a:ext cx="21971000" cy="934781"/>
          </a:xfrm>
        </p:spPr>
        <p:txBody>
          <a:bodyPr/>
          <a:lstStyle/>
          <a:p>
            <a:r>
              <a:rPr lang="en-US" dirty="0">
                <a:solidFill>
                  <a:schemeClr val="tx1"/>
                </a:solidFill>
              </a:rPr>
              <a:t>What is a Statement of Need?</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499" y="4323778"/>
            <a:ext cx="21971000" cy="7610398"/>
          </a:xfrm>
        </p:spPr>
        <p:txBody>
          <a:bodyPr>
            <a:normAutofit/>
          </a:bodyPr>
          <a:lstStyle/>
          <a:p>
            <a:r>
              <a:rPr lang="en-US" sz="6000" dirty="0">
                <a:solidFill>
                  <a:schemeClr val="tx1"/>
                </a:solidFill>
              </a:rPr>
              <a:t>The Statement of Need should always include a clearly established baseline for the project; that is, it must provide an accurate appraisal of the current situation that you seek to change.</a:t>
            </a:r>
          </a:p>
        </p:txBody>
      </p:sp>
      <p:pic>
        <p:nvPicPr>
          <p:cNvPr id="6" name="Picture 5">
            <a:extLst>
              <a:ext uri="{FF2B5EF4-FFF2-40B4-BE49-F238E27FC236}">
                <a16:creationId xmlns:a16="http://schemas.microsoft.com/office/drawing/2014/main" id="{6D3F1F68-9FDD-3FE5-CA52-6133E8CF2C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40600" y="259742"/>
            <a:ext cx="3609109" cy="3388672"/>
          </a:xfrm>
          <a:prstGeom prst="rect">
            <a:avLst/>
          </a:prstGeom>
        </p:spPr>
      </p:pic>
      <p:sp>
        <p:nvSpPr>
          <p:cNvPr id="5" name="TextBox 4">
            <a:extLst>
              <a:ext uri="{FF2B5EF4-FFF2-40B4-BE49-F238E27FC236}">
                <a16:creationId xmlns:a16="http://schemas.microsoft.com/office/drawing/2014/main" id="{95B4B882-383B-971B-2713-B0FE9C42A65A}"/>
              </a:ext>
            </a:extLst>
          </p:cNvPr>
          <p:cNvSpPr txBox="1"/>
          <p:nvPr/>
        </p:nvSpPr>
        <p:spPr>
          <a:xfrm>
            <a:off x="22125709" y="13199778"/>
            <a:ext cx="1723229"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Fundingforgood.org</a:t>
            </a:r>
            <a:endParaRPr kumimoji="0" lang="en-US" sz="10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7" name="Image" descr="Image">
            <a:extLst>
              <a:ext uri="{FF2B5EF4-FFF2-40B4-BE49-F238E27FC236}">
                <a16:creationId xmlns:a16="http://schemas.microsoft.com/office/drawing/2014/main" id="{EDA72BAA-4853-3AB3-FAC7-C5DDD8A8EDA9}"/>
              </a:ext>
            </a:extLst>
          </p:cNvPr>
          <p:cNvPicPr>
            <a:picLocks noChangeAspect="1"/>
          </p:cNvPicPr>
          <p:nvPr/>
        </p:nvPicPr>
        <p:blipFill>
          <a:blip r:embed="rId5"/>
          <a:stretch>
            <a:fillRect/>
          </a:stretch>
        </p:blipFill>
        <p:spPr>
          <a:xfrm>
            <a:off x="22567604" y="11795692"/>
            <a:ext cx="1219791" cy="1056456"/>
          </a:xfrm>
          <a:prstGeom prst="rect">
            <a:avLst/>
          </a:prstGeom>
          <a:ln w="12700">
            <a:miter lim="400000"/>
          </a:ln>
        </p:spPr>
      </p:pic>
    </p:spTree>
    <p:extLst>
      <p:ext uri="{BB962C8B-B14F-4D97-AF65-F5344CB8AC3E}">
        <p14:creationId xmlns:p14="http://schemas.microsoft.com/office/powerpoint/2010/main" val="38939122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normAutofit fontScale="90000"/>
          </a:bodyPr>
          <a:lstStyle/>
          <a:p>
            <a:r>
              <a:rPr lang="en-US" dirty="0">
                <a:solidFill>
                  <a:srgbClr val="0EB1A4"/>
                </a:solidFill>
              </a:rPr>
              <a:t>Core Building Blocks for a Statement of Need</a:t>
            </a:r>
          </a:p>
        </p:txBody>
      </p:sp>
      <p:graphicFrame>
        <p:nvGraphicFramePr>
          <p:cNvPr id="5" name="Diagram 4">
            <a:extLst>
              <a:ext uri="{FF2B5EF4-FFF2-40B4-BE49-F238E27FC236}">
                <a16:creationId xmlns:a16="http://schemas.microsoft.com/office/drawing/2014/main" id="{10F468AC-28CA-8C85-816C-6B1FB8EEEE71}"/>
              </a:ext>
            </a:extLst>
          </p:cNvPr>
          <p:cNvGraphicFramePr/>
          <p:nvPr>
            <p:extLst>
              <p:ext uri="{D42A27DB-BD31-4B8C-83A1-F6EECF244321}">
                <p14:modId xmlns:p14="http://schemas.microsoft.com/office/powerpoint/2010/main" val="2484511980"/>
              </p:ext>
            </p:extLst>
          </p:nvPr>
        </p:nvGraphicFramePr>
        <p:xfrm>
          <a:off x="1206500" y="2339022"/>
          <a:ext cx="1873942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descr="Image">
            <a:extLst>
              <a:ext uri="{FF2B5EF4-FFF2-40B4-BE49-F238E27FC236}">
                <a16:creationId xmlns:a16="http://schemas.microsoft.com/office/drawing/2014/main" id="{57A30E0D-1E00-CCD7-723C-DD59C5E30C3C}"/>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24076380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06499" y="4426508"/>
            <a:ext cx="21971000" cy="1433164"/>
          </a:xfrm>
        </p:spPr>
        <p:txBody>
          <a:bodyPr>
            <a:noAutofit/>
          </a:bodyPr>
          <a:lstStyle/>
          <a:p>
            <a:pPr algn="ctr"/>
            <a:r>
              <a:rPr lang="en-US" sz="12000" dirty="0">
                <a:solidFill>
                  <a:schemeClr val="tx1"/>
                </a:solidFill>
              </a:rPr>
              <a:t>Where does the data fit?</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512664"/>
            <a:ext cx="21971000" cy="9991853"/>
          </a:xfrm>
        </p:spPr>
        <p:txBody>
          <a:bodyPr>
            <a:normAutofit/>
          </a:bodyPr>
          <a:lstStyle/>
          <a:p>
            <a:pPr marL="0" indent="0" algn="ctr">
              <a:buNone/>
            </a:pPr>
            <a:endParaRPr lang="en-US" sz="9600" b="0" i="0" u="none" strike="noStrike" dirty="0">
              <a:solidFill>
                <a:schemeClr val="tx1"/>
              </a:solidFill>
              <a:effectLst/>
              <a:latin typeface="Open Sans" panose="020B0606030504020204" pitchFamily="34" charset="0"/>
            </a:endParaRPr>
          </a:p>
          <a:p>
            <a:pPr marL="0" indent="0">
              <a:buNone/>
            </a:pPr>
            <a:endParaRPr lang="en-US" b="0" i="0" u="none" strike="noStrike" dirty="0">
              <a:solidFill>
                <a:schemeClr val="tx1"/>
              </a:solidFill>
              <a:effectLst/>
              <a:latin typeface="Open Sans" panose="020B0606030504020204" pitchFamily="34" charset="0"/>
            </a:endParaRPr>
          </a:p>
          <a:p>
            <a:pPr marL="0" indent="0">
              <a:buNone/>
            </a:pPr>
            <a:endParaRPr lang="en-US" dirty="0">
              <a:solidFill>
                <a:schemeClr val="tx1"/>
              </a:solidFill>
            </a:endParaRPr>
          </a:p>
        </p:txBody>
      </p:sp>
      <p:pic>
        <p:nvPicPr>
          <p:cNvPr id="5" name="Picture 2" descr="Image of Person Thinking: Exploring the Power of Thought">
            <a:extLst>
              <a:ext uri="{FF2B5EF4-FFF2-40B4-BE49-F238E27FC236}">
                <a16:creationId xmlns:a16="http://schemas.microsoft.com/office/drawing/2014/main" id="{528545CE-9CA6-A744-EE02-FF4BDF999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7357" y="7315617"/>
            <a:ext cx="5320144" cy="608701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F33BEB79-59FB-292F-3879-83361B5F0C75}"/>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5614591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6FB9-D1D0-E8AD-D56D-CFB2B696A4FB}"/>
              </a:ext>
            </a:extLst>
          </p:cNvPr>
          <p:cNvSpPr>
            <a:spLocks noGrp="1"/>
          </p:cNvSpPr>
          <p:nvPr>
            <p:ph type="title"/>
          </p:nvPr>
        </p:nvSpPr>
        <p:spPr/>
        <p:txBody>
          <a:bodyPr/>
          <a:lstStyle/>
          <a:p>
            <a:r>
              <a:rPr lang="en-US" dirty="0">
                <a:solidFill>
                  <a:srgbClr val="0EB1A4"/>
                </a:solidFill>
              </a:rPr>
              <a:t>Give your funders reason to believe</a:t>
            </a:r>
          </a:p>
        </p:txBody>
      </p:sp>
      <p:sp>
        <p:nvSpPr>
          <p:cNvPr id="5" name="TextBox 4">
            <a:extLst>
              <a:ext uri="{FF2B5EF4-FFF2-40B4-BE49-F238E27FC236}">
                <a16:creationId xmlns:a16="http://schemas.microsoft.com/office/drawing/2014/main" id="{9795C183-DA69-9747-B032-440E1F216B90}"/>
              </a:ext>
            </a:extLst>
          </p:cNvPr>
          <p:cNvSpPr txBox="1"/>
          <p:nvPr/>
        </p:nvSpPr>
        <p:spPr>
          <a:xfrm>
            <a:off x="1595683" y="2512664"/>
            <a:ext cx="21192633" cy="9571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i="0" u="none" strike="noStrike" dirty="0">
                <a:solidFill>
                  <a:srgbClr val="444235"/>
                </a:solidFill>
                <a:effectLst/>
              </a:rPr>
              <a:t>Reading between the lines, funders should also be confident that your organization </a:t>
            </a:r>
            <a:r>
              <a:rPr lang="en-US" sz="4400" b="1" i="1" u="none" strike="noStrike" dirty="0">
                <a:solidFill>
                  <a:srgbClr val="444235"/>
                </a:solidFill>
                <a:effectLst/>
              </a:rPr>
              <a:t>fully understands</a:t>
            </a:r>
            <a:r>
              <a:rPr lang="en-US" sz="4400" b="0" i="0" u="none" strike="noStrike" dirty="0">
                <a:solidFill>
                  <a:srgbClr val="444235"/>
                </a:solidFill>
                <a:effectLst/>
              </a:rPr>
              <a:t> the needs and is </a:t>
            </a:r>
            <a:r>
              <a:rPr lang="en-US" sz="4400" b="1" i="0" u="none" strike="noStrike" dirty="0">
                <a:solidFill>
                  <a:srgbClr val="444235"/>
                </a:solidFill>
                <a:effectLst/>
              </a:rPr>
              <a:t>prepared</a:t>
            </a:r>
            <a:r>
              <a:rPr lang="en-US" sz="4400" b="0" i="0" u="none" strike="noStrike" dirty="0">
                <a:solidFill>
                  <a:srgbClr val="444235"/>
                </a:solidFill>
                <a:effectLst/>
              </a:rPr>
              <a:t> to meet them.</a:t>
            </a:r>
          </a:p>
          <a:p>
            <a:endParaRPr lang="en-US" sz="4400" b="0" i="0" u="none" strike="noStrike" dirty="0">
              <a:solidFill>
                <a:srgbClr val="444235"/>
              </a:solidFill>
              <a:effectLst/>
            </a:endParaRPr>
          </a:p>
          <a:p>
            <a:pPr algn="l" fontAlgn="base"/>
            <a:r>
              <a:rPr lang="en-US" sz="4400" b="0" i="0" u="none" strike="noStrike" dirty="0">
                <a:solidFill>
                  <a:srgbClr val="444235"/>
                </a:solidFill>
                <a:effectLst/>
              </a:rPr>
              <a:t>Data can come in many forms. For example:</a:t>
            </a:r>
          </a:p>
          <a:p>
            <a:pPr marL="742950" lvl="1" indent="-285750" algn="l" fontAlgn="base">
              <a:buFont typeface="Arial" panose="020B0604020202020204" pitchFamily="34" charset="0"/>
              <a:buChar char="•"/>
            </a:pPr>
            <a:r>
              <a:rPr lang="en-US" sz="4400" b="0" i="0" u="none" strike="noStrike" dirty="0">
                <a:solidFill>
                  <a:srgbClr val="444235"/>
                </a:solidFill>
                <a:effectLst/>
              </a:rPr>
              <a:t>Census or other government data</a:t>
            </a:r>
          </a:p>
          <a:p>
            <a:pPr marL="742950" lvl="1" indent="-285750" algn="l" fontAlgn="base">
              <a:buFont typeface="Arial" panose="020B0604020202020204" pitchFamily="34" charset="0"/>
              <a:buChar char="•"/>
            </a:pPr>
            <a:r>
              <a:rPr lang="en-US" sz="4400" b="0" i="0" u="none" strike="noStrike" dirty="0">
                <a:solidFill>
                  <a:srgbClr val="444235"/>
                </a:solidFill>
                <a:effectLst/>
              </a:rPr>
              <a:t>Community meetings</a:t>
            </a:r>
          </a:p>
          <a:p>
            <a:pPr marL="742950" lvl="1" indent="-285750" algn="l" fontAlgn="base">
              <a:buFont typeface="Arial" panose="020B0604020202020204" pitchFamily="34" charset="0"/>
              <a:buChar char="•"/>
            </a:pPr>
            <a:r>
              <a:rPr lang="en-US" sz="4400" b="0" i="0" u="none" strike="noStrike" dirty="0">
                <a:solidFill>
                  <a:srgbClr val="444235"/>
                </a:solidFill>
                <a:effectLst/>
              </a:rPr>
              <a:t>Stakeholder interviews</a:t>
            </a:r>
          </a:p>
          <a:p>
            <a:pPr marL="742950" lvl="1" indent="-285750" algn="l" fontAlgn="base">
              <a:buFont typeface="Arial" panose="020B0604020202020204" pitchFamily="34" charset="0"/>
              <a:buChar char="•"/>
            </a:pPr>
            <a:r>
              <a:rPr lang="en-US" sz="4400" b="0" i="0" u="none" strike="noStrike" dirty="0">
                <a:solidFill>
                  <a:srgbClr val="444235"/>
                </a:solidFill>
                <a:effectLst/>
              </a:rPr>
              <a:t>Surveys</a:t>
            </a:r>
          </a:p>
          <a:p>
            <a:pPr marL="742950" lvl="1" indent="-285750" algn="l" fontAlgn="base">
              <a:buFont typeface="Arial" panose="020B0604020202020204" pitchFamily="34" charset="0"/>
              <a:buChar char="•"/>
            </a:pPr>
            <a:r>
              <a:rPr lang="en-US" sz="4400" b="0" i="0" u="none" strike="noStrike" dirty="0">
                <a:solidFill>
                  <a:srgbClr val="444235"/>
                </a:solidFill>
                <a:effectLst/>
              </a:rPr>
              <a:t>Original analyses of existing datasets</a:t>
            </a:r>
          </a:p>
          <a:p>
            <a:pPr marL="742950" lvl="1" indent="-285750" algn="l" fontAlgn="base">
              <a:buFont typeface="Arial" panose="020B0604020202020204" pitchFamily="34" charset="0"/>
              <a:buChar char="•"/>
            </a:pPr>
            <a:r>
              <a:rPr lang="en-US" sz="4400" b="0" i="0" u="none" strike="noStrike" dirty="0">
                <a:solidFill>
                  <a:srgbClr val="444235"/>
                </a:solidFill>
                <a:effectLst/>
              </a:rPr>
              <a:t>Reports your organization or others have published</a:t>
            </a:r>
          </a:p>
          <a:p>
            <a:pPr marL="742950" lvl="1" indent="-285750" algn="l" fontAlgn="base">
              <a:buFont typeface="Arial" panose="020B0604020202020204" pitchFamily="34" charset="0"/>
              <a:buChar char="•"/>
            </a:pPr>
            <a:r>
              <a:rPr lang="en-US" sz="4400" b="0" i="0" u="none" strike="noStrike" dirty="0">
                <a:solidFill>
                  <a:srgbClr val="444235"/>
                </a:solidFill>
                <a:effectLst/>
              </a:rPr>
              <a:t>Polling</a:t>
            </a:r>
          </a:p>
          <a:p>
            <a:pPr marL="742950" lvl="1" indent="-285750" algn="l" fontAlgn="base">
              <a:buFont typeface="Arial" panose="020B0604020202020204" pitchFamily="34" charset="0"/>
              <a:buChar char="•"/>
            </a:pPr>
            <a:r>
              <a:rPr lang="en-US" sz="4400" b="0" i="0" u="none" strike="noStrike" dirty="0">
                <a:solidFill>
                  <a:srgbClr val="444235"/>
                </a:solidFill>
                <a:effectLst/>
              </a:rPr>
              <a:t>Case studies</a:t>
            </a:r>
          </a:p>
          <a:p>
            <a:pPr marL="742950" lvl="1" indent="-285750" algn="l" fontAlgn="base">
              <a:buFont typeface="Arial" panose="020B0604020202020204" pitchFamily="34" charset="0"/>
              <a:buChar char="•"/>
            </a:pPr>
            <a:r>
              <a:rPr lang="en-US" sz="4400" b="0" i="0" u="none" strike="noStrike" dirty="0">
                <a:solidFill>
                  <a:srgbClr val="444235"/>
                </a:solidFill>
                <a:effectLst/>
              </a:rPr>
              <a:t>Policy details and analysis</a:t>
            </a:r>
          </a:p>
          <a:p>
            <a:pPr marL="742950" lvl="1" indent="-285750" algn="l" fontAlgn="base">
              <a:buFont typeface="Arial" panose="020B0604020202020204" pitchFamily="34" charset="0"/>
              <a:buChar char="•"/>
            </a:pPr>
            <a:r>
              <a:rPr lang="en-US" sz="4400" b="0" i="0" u="none" strike="noStrike" dirty="0">
                <a:solidFill>
                  <a:srgbClr val="444235"/>
                </a:solidFill>
                <a:effectLst/>
              </a:rPr>
              <a:t>Requests for services your organization receives</a:t>
            </a:r>
          </a:p>
        </p:txBody>
      </p:sp>
      <p:pic>
        <p:nvPicPr>
          <p:cNvPr id="3" name="Image" descr="Image">
            <a:extLst>
              <a:ext uri="{FF2B5EF4-FFF2-40B4-BE49-F238E27FC236}">
                <a16:creationId xmlns:a16="http://schemas.microsoft.com/office/drawing/2014/main" id="{FF6A5D72-4ACB-BCC6-953C-EFA175B5E93D}"/>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83855769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lstStyle/>
          <a:p>
            <a:r>
              <a:rPr lang="en-US" dirty="0">
                <a:solidFill>
                  <a:srgbClr val="0EB1A4"/>
                </a:solidFill>
              </a:rPr>
              <a:t>In Summary…</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512664"/>
            <a:ext cx="21971000" cy="9991853"/>
          </a:xfrm>
        </p:spPr>
        <p:txBody>
          <a:bodyPr>
            <a:normAutofit/>
          </a:bodyPr>
          <a:lstStyle/>
          <a:p>
            <a:pPr marL="0" indent="0" algn="ctr">
              <a:buNone/>
            </a:pPr>
            <a:endParaRPr lang="en-US" sz="9600" b="0" i="0" u="none" strike="noStrike" dirty="0">
              <a:solidFill>
                <a:srgbClr val="444235"/>
              </a:solidFill>
              <a:effectLst/>
              <a:latin typeface="Open Sans" panose="020B0606030504020204" pitchFamily="34" charset="0"/>
            </a:endParaRPr>
          </a:p>
          <a:p>
            <a:pPr marL="0" indent="0" algn="ctr">
              <a:buNone/>
            </a:pPr>
            <a:r>
              <a:rPr lang="en-US" sz="9600" b="0" i="0" u="none" strike="noStrike" dirty="0">
                <a:solidFill>
                  <a:srgbClr val="444235"/>
                </a:solidFill>
                <a:effectLst/>
                <a:latin typeface="Open Sans" panose="020B0606030504020204" pitchFamily="34" charset="0"/>
              </a:rPr>
              <a:t>An impactful and compelling Statement of Need </a:t>
            </a:r>
            <a:r>
              <a:rPr lang="en-US" sz="9600" b="1" i="0" u="sng" strike="noStrike" dirty="0">
                <a:solidFill>
                  <a:srgbClr val="444235"/>
                </a:solidFill>
                <a:effectLst/>
                <a:latin typeface="Open Sans" panose="020B0606030504020204" pitchFamily="34" charset="0"/>
              </a:rPr>
              <a:t>SHOULD ALWAYS</a:t>
            </a:r>
            <a:r>
              <a:rPr lang="en-US" sz="9600" b="0" i="0" u="none" strike="noStrike" dirty="0">
                <a:solidFill>
                  <a:srgbClr val="444235"/>
                </a:solidFill>
                <a:effectLst/>
                <a:latin typeface="Open Sans" panose="020B0606030504020204" pitchFamily="34" charset="0"/>
              </a:rPr>
              <a:t> be grounded in data!</a:t>
            </a: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pic>
        <p:nvPicPr>
          <p:cNvPr id="3" name="Image" descr="Image">
            <a:extLst>
              <a:ext uri="{FF2B5EF4-FFF2-40B4-BE49-F238E27FC236}">
                <a16:creationId xmlns:a16="http://schemas.microsoft.com/office/drawing/2014/main" id="{EC144399-78CF-6F31-C796-3F0661E293D3}"/>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7588586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3272118"/>
            <a:ext cx="21971005" cy="4648202"/>
          </a:xfrm>
        </p:spPr>
        <p:txBody>
          <a:bodyPr>
            <a:normAutofit fontScale="90000"/>
          </a:bodyPr>
          <a:lstStyle/>
          <a:p>
            <a:pPr algn="ctr"/>
            <a:r>
              <a:rPr lang="en-US" sz="9600" b="0" i="0" u="none" strike="noStrike" dirty="0">
                <a:solidFill>
                  <a:schemeClr val="bg1"/>
                </a:solidFill>
                <a:effectLst/>
                <a:latin typeface="Arial" panose="020B0604020202020204" pitchFamily="34" charset="0"/>
              </a:rPr>
              <a:t>III.</a:t>
            </a:r>
            <a:r>
              <a:rPr lang="en-US" sz="9600" b="0" i="0" u="none" strike="noStrike" dirty="0">
                <a:solidFill>
                  <a:schemeClr val="bg1"/>
                </a:solidFill>
                <a:effectLst/>
                <a:latin typeface="Times New Roman" panose="02020603050405020304" pitchFamily="18" charset="0"/>
              </a:rPr>
              <a:t>   </a:t>
            </a:r>
            <a:r>
              <a:rPr lang="en-US" sz="9600" b="0" i="0" u="none" strike="noStrike" dirty="0">
                <a:solidFill>
                  <a:schemeClr val="bg1"/>
                </a:solidFill>
                <a:effectLst/>
                <a:latin typeface="Arial" panose="020B0604020202020204" pitchFamily="34" charset="0"/>
              </a:rPr>
              <a:t>Understanding the importance of utilizing input that is representative of the target population to create strategic/operational plans and mission, vision, and values statements</a:t>
            </a:r>
            <a:br>
              <a:rPr lang="en-US" sz="9600" b="0" i="0" u="none" strike="noStrike" dirty="0">
                <a:solidFill>
                  <a:schemeClr val="bg1"/>
                </a:solidFill>
                <a:effectLst/>
                <a:latin typeface="Arial" panose="020B0604020202020204" pitchFamily="34"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5122" name="Picture 2" descr="What is Data: Types of Data Major Differences | Hero Vired">
            <a:extLst>
              <a:ext uri="{FF2B5EF4-FFF2-40B4-BE49-F238E27FC236}">
                <a16:creationId xmlns:a16="http://schemas.microsoft.com/office/drawing/2014/main" id="{29BF7C83-1D73-99B7-B954-5053F41E2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63" y="6493511"/>
            <a:ext cx="8625575" cy="55402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signpost with three arrows&#10;&#10;Description automatically generated">
            <a:extLst>
              <a:ext uri="{FF2B5EF4-FFF2-40B4-BE49-F238E27FC236}">
                <a16:creationId xmlns:a16="http://schemas.microsoft.com/office/drawing/2014/main" id="{3897566B-77B8-A1ED-56BE-1E26F47E4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0462" y="6606323"/>
            <a:ext cx="9401429" cy="531464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4460950F-3D6C-871D-0B0A-93BA8AA025D6}"/>
              </a:ext>
            </a:extLst>
          </p:cNvPr>
          <p:cNvSpPr/>
          <p:nvPr/>
        </p:nvSpPr>
        <p:spPr>
          <a:xfrm>
            <a:off x="10986383" y="8668213"/>
            <a:ext cx="2411234" cy="87255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pic>
        <p:nvPicPr>
          <p:cNvPr id="4" name="Image" descr="Image">
            <a:extLst>
              <a:ext uri="{FF2B5EF4-FFF2-40B4-BE49-F238E27FC236}">
                <a16:creationId xmlns:a16="http://schemas.microsoft.com/office/drawing/2014/main" id="{BF7320A3-AECE-078C-23D6-14B8AC5ACD35}"/>
              </a:ext>
            </a:extLst>
          </p:cNvPr>
          <p:cNvPicPr>
            <a:picLocks noChangeAspect="1"/>
          </p:cNvPicPr>
          <p:nvPr/>
        </p:nvPicPr>
        <p:blipFill>
          <a:blip r:embed="rId5"/>
          <a:stretch>
            <a:fillRect/>
          </a:stretch>
        </p:blipFill>
        <p:spPr>
          <a:xfrm>
            <a:off x="22831995" y="12534256"/>
            <a:ext cx="1219791" cy="1056456"/>
          </a:xfrm>
          <a:prstGeom prst="rect">
            <a:avLst/>
          </a:prstGeom>
          <a:ln w="12700">
            <a:miter lim="400000"/>
          </a:ln>
        </p:spPr>
      </p:pic>
    </p:spTree>
    <p:extLst>
      <p:ext uri="{BB962C8B-B14F-4D97-AF65-F5344CB8AC3E}">
        <p14:creationId xmlns:p14="http://schemas.microsoft.com/office/powerpoint/2010/main" val="533767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06500" y="2939359"/>
            <a:ext cx="21971000" cy="1433164"/>
          </a:xfrm>
        </p:spPr>
        <p:txBody>
          <a:bodyPr>
            <a:noAutofit/>
          </a:bodyPr>
          <a:lstStyle/>
          <a:p>
            <a:pPr algn="ctr"/>
            <a:r>
              <a:rPr lang="en-US" sz="12000" dirty="0">
                <a:solidFill>
                  <a:schemeClr val="tx1"/>
                </a:solidFill>
              </a:rPr>
              <a:t>So, how do we engage our community stakeholders?</a:t>
            </a:r>
          </a:p>
        </p:txBody>
      </p:sp>
      <p:pic>
        <p:nvPicPr>
          <p:cNvPr id="5" name="Picture 2" descr="Image of Person Thinking: Exploring the Power of Thought">
            <a:extLst>
              <a:ext uri="{FF2B5EF4-FFF2-40B4-BE49-F238E27FC236}">
                <a16:creationId xmlns:a16="http://schemas.microsoft.com/office/drawing/2014/main" id="{528545CE-9CA6-A744-EE02-FF4BDF999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471" y="6858000"/>
            <a:ext cx="4751446" cy="54363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D76B2D01-4987-1DA3-933D-AB79E08E7BD0}"/>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12315055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F78D-57B4-1674-0BE3-6CC450EA13F0}"/>
              </a:ext>
            </a:extLst>
          </p:cNvPr>
          <p:cNvSpPr>
            <a:spLocks noGrp="1"/>
          </p:cNvSpPr>
          <p:nvPr>
            <p:ph type="title"/>
          </p:nvPr>
        </p:nvSpPr>
        <p:spPr/>
        <p:txBody>
          <a:bodyPr>
            <a:normAutofit fontScale="90000"/>
          </a:bodyPr>
          <a:lstStyle/>
          <a:p>
            <a:r>
              <a:rPr lang="en-US" dirty="0">
                <a:solidFill>
                  <a:srgbClr val="0EB1A4"/>
                </a:solidFill>
              </a:rPr>
              <a:t>3 Steps to Engaging Community Stakeholders:</a:t>
            </a:r>
          </a:p>
        </p:txBody>
      </p:sp>
      <p:sp>
        <p:nvSpPr>
          <p:cNvPr id="4" name="Text Placeholder 3">
            <a:extLst>
              <a:ext uri="{FF2B5EF4-FFF2-40B4-BE49-F238E27FC236}">
                <a16:creationId xmlns:a16="http://schemas.microsoft.com/office/drawing/2014/main" id="{BDD6CE97-6D76-D649-64C9-D9BA2D1811CD}"/>
              </a:ext>
            </a:extLst>
          </p:cNvPr>
          <p:cNvSpPr>
            <a:spLocks noGrp="1"/>
          </p:cNvSpPr>
          <p:nvPr>
            <p:ph type="body" idx="21"/>
          </p:nvPr>
        </p:nvSpPr>
        <p:spPr>
          <a:xfrm>
            <a:off x="1206500" y="2739220"/>
            <a:ext cx="21971000" cy="9991853"/>
          </a:xfrm>
        </p:spPr>
        <p:txBody>
          <a:bodyPr>
            <a:normAutofit lnSpcReduction="10000"/>
          </a:bodyPr>
          <a:lstStyle/>
          <a:p>
            <a:pPr marL="0" indent="0">
              <a:buNone/>
            </a:pPr>
            <a:r>
              <a:rPr lang="en-US" b="1" dirty="0">
                <a:solidFill>
                  <a:schemeClr val="tx1"/>
                </a:solidFill>
              </a:rPr>
              <a:t>Step 1: Communicate, communicate, communicate! </a:t>
            </a:r>
          </a:p>
          <a:p>
            <a:pPr lvl="1"/>
            <a:r>
              <a:rPr lang="en-US" b="0" i="0" dirty="0">
                <a:solidFill>
                  <a:schemeClr val="tx1"/>
                </a:solidFill>
                <a:effectLst/>
              </a:rPr>
              <a:t>The first rule of engagement is all about sharing information in a purposeful and consistent way. </a:t>
            </a:r>
          </a:p>
          <a:p>
            <a:pPr marL="0" indent="0" algn="l" fontAlgn="base">
              <a:buNone/>
            </a:pPr>
            <a:r>
              <a:rPr lang="en-US" b="1" dirty="0">
                <a:solidFill>
                  <a:schemeClr val="tx1"/>
                </a:solidFill>
              </a:rPr>
              <a:t>Step 2</a:t>
            </a:r>
            <a:r>
              <a:rPr lang="en-US" dirty="0">
                <a:solidFill>
                  <a:schemeClr val="tx1"/>
                </a:solidFill>
              </a:rPr>
              <a:t>: </a:t>
            </a:r>
            <a:r>
              <a:rPr lang="en-US" b="1" dirty="0">
                <a:solidFill>
                  <a:schemeClr val="tx1"/>
                </a:solidFill>
              </a:rPr>
              <a:t> </a:t>
            </a:r>
            <a:r>
              <a:rPr lang="en-US" b="1" i="0" dirty="0">
                <a:solidFill>
                  <a:schemeClr val="tx1"/>
                </a:solidFill>
                <a:effectLst/>
              </a:rPr>
              <a:t>Actively involve stakeholders in the process.</a:t>
            </a:r>
          </a:p>
          <a:p>
            <a:pPr lvl="1" fontAlgn="base"/>
            <a:r>
              <a:rPr lang="en-US" b="0" i="0" dirty="0">
                <a:solidFill>
                  <a:schemeClr val="tx1"/>
                </a:solidFill>
                <a:effectLst/>
              </a:rPr>
              <a:t>Ask for input about strategic planning in town hall meetings, through surveys, with targeted suggestion boxes, and in community newsletters. Do your best to include as many different groups as possible.</a:t>
            </a:r>
          </a:p>
          <a:p>
            <a:pPr marL="0" indent="0" algn="l" fontAlgn="base">
              <a:buNone/>
            </a:pPr>
            <a:r>
              <a:rPr lang="en-US" b="1" i="0" dirty="0">
                <a:solidFill>
                  <a:schemeClr val="tx1"/>
                </a:solidFill>
                <a:effectLst/>
              </a:rPr>
              <a:t>Step 3</a:t>
            </a:r>
            <a:r>
              <a:rPr lang="en-US" b="1" dirty="0">
                <a:solidFill>
                  <a:schemeClr val="tx1"/>
                </a:solidFill>
              </a:rPr>
              <a:t>:</a:t>
            </a:r>
            <a:r>
              <a:rPr lang="en-US" b="1" i="0" dirty="0">
                <a:solidFill>
                  <a:schemeClr val="tx1"/>
                </a:solidFill>
                <a:effectLst/>
              </a:rPr>
              <a:t>  Make sure the community knows what the strategic plan for the organization is and where they fit in.</a:t>
            </a:r>
          </a:p>
          <a:p>
            <a:pPr lvl="1" fontAlgn="base"/>
            <a:r>
              <a:rPr lang="en-US" b="0" i="0" dirty="0">
                <a:solidFill>
                  <a:schemeClr val="tx1"/>
                </a:solidFill>
                <a:effectLst/>
              </a:rPr>
              <a:t>Engaging community partners in the planning process itself helps build ownership within the organization.</a:t>
            </a:r>
          </a:p>
          <a:p>
            <a:pPr lvl="1"/>
            <a:endParaRPr lang="en-US" dirty="0"/>
          </a:p>
        </p:txBody>
      </p:sp>
      <p:sp>
        <p:nvSpPr>
          <p:cNvPr id="6" name="TextBox 5">
            <a:extLst>
              <a:ext uri="{FF2B5EF4-FFF2-40B4-BE49-F238E27FC236}">
                <a16:creationId xmlns:a16="http://schemas.microsoft.com/office/drawing/2014/main" id="{1A7ABFE6-0AF9-0CBE-9EBE-CEE04B099C12}"/>
              </a:ext>
            </a:extLst>
          </p:cNvPr>
          <p:cNvSpPr txBox="1"/>
          <p:nvPr/>
        </p:nvSpPr>
        <p:spPr>
          <a:xfrm>
            <a:off x="7200900" y="12926733"/>
            <a:ext cx="1522729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fontAlgn="base"/>
            <a:r>
              <a:rPr lang="en-US" b="0" i="0" dirty="0">
                <a:solidFill>
                  <a:srgbClr val="000000"/>
                </a:solidFill>
                <a:effectLst/>
                <a:latin typeface="Helvetica" pitchFamily="2" charset="0"/>
              </a:rPr>
              <a:t>Source: https://</a:t>
            </a:r>
            <a:r>
              <a:rPr lang="en-US" b="0" i="0" dirty="0" err="1">
                <a:solidFill>
                  <a:srgbClr val="000000"/>
                </a:solidFill>
                <a:effectLst/>
                <a:latin typeface="Helvetica" pitchFamily="2" charset="0"/>
              </a:rPr>
              <a:t>www.everettcc.edu</a:t>
            </a:r>
            <a:r>
              <a:rPr lang="en-US" b="0" i="0" dirty="0">
                <a:solidFill>
                  <a:srgbClr val="000000"/>
                </a:solidFill>
                <a:effectLst/>
                <a:latin typeface="Helvetica" pitchFamily="2" charset="0"/>
              </a:rPr>
              <a:t>/</a:t>
            </a:r>
            <a:r>
              <a:rPr lang="en-US" b="0" i="0" dirty="0" err="1">
                <a:solidFill>
                  <a:srgbClr val="000000"/>
                </a:solidFill>
                <a:effectLst/>
                <a:latin typeface="Helvetica" pitchFamily="2" charset="0"/>
              </a:rPr>
              <a:t>ccec</a:t>
            </a:r>
            <a:r>
              <a:rPr lang="en-US" b="0" i="0" dirty="0">
                <a:solidFill>
                  <a:srgbClr val="000000"/>
                </a:solidFill>
                <a:effectLst/>
                <a:latin typeface="Helvetica" pitchFamily="2" charset="0"/>
              </a:rPr>
              <a:t>/</a:t>
            </a:r>
            <a:r>
              <a:rPr lang="en-US" b="0" i="0" dirty="0" err="1">
                <a:solidFill>
                  <a:srgbClr val="000000"/>
                </a:solidFill>
                <a:effectLst/>
                <a:latin typeface="Helvetica" pitchFamily="2" charset="0"/>
              </a:rPr>
              <a:t>enewsletters</a:t>
            </a:r>
            <a:r>
              <a:rPr lang="en-US" b="0" i="0" dirty="0">
                <a:solidFill>
                  <a:srgbClr val="000000"/>
                </a:solidFill>
                <a:effectLst/>
                <a:latin typeface="Helvetica" pitchFamily="2" charset="0"/>
              </a:rPr>
              <a:t>/stakeholder-engagement-strategic-planning</a:t>
            </a:r>
          </a:p>
        </p:txBody>
      </p:sp>
      <p:pic>
        <p:nvPicPr>
          <p:cNvPr id="3" name="Image" descr="Image">
            <a:extLst>
              <a:ext uri="{FF2B5EF4-FFF2-40B4-BE49-F238E27FC236}">
                <a16:creationId xmlns:a16="http://schemas.microsoft.com/office/drawing/2014/main" id="{FB13BAB9-9726-7470-4288-D7A5BF5E7E25}"/>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11293004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normAutofit fontScale="90000"/>
          </a:bodyPr>
          <a:lstStyle/>
          <a:p>
            <a:r>
              <a:rPr lang="en-US" dirty="0">
                <a:solidFill>
                  <a:srgbClr val="0EB1A4"/>
                </a:solidFill>
              </a:rPr>
              <a:t>Creating a Shared Dream: Developing Vision and Mission Statements</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3307742"/>
            <a:ext cx="21971000" cy="9196775"/>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pic>
        <p:nvPicPr>
          <p:cNvPr id="4098" name="Picture 2" descr="Sign post with small signs for mission, vision, and values pointing in different directions.">
            <a:extLst>
              <a:ext uri="{FF2B5EF4-FFF2-40B4-BE49-F238E27FC236}">
                <a16:creationId xmlns:a16="http://schemas.microsoft.com/office/drawing/2014/main" id="{C50BCFEE-5D1B-E8D5-73E9-A830D5A32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488" y="3750888"/>
            <a:ext cx="13398046" cy="875362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2EBF893-499E-2797-9DC3-5201979F6E23}"/>
              </a:ext>
            </a:extLst>
          </p:cNvPr>
          <p:cNvSpPr/>
          <p:nvPr/>
        </p:nvSpPr>
        <p:spPr>
          <a:xfrm rot="20948216">
            <a:off x="96626" y="3760577"/>
            <a:ext cx="4373012" cy="4904978"/>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400" b="1" i="0" u="none" strike="noStrike" dirty="0">
                <a:solidFill>
                  <a:srgbClr val="000000"/>
                </a:solidFill>
                <a:effectLst/>
                <a:latin typeface="Arial" panose="020B0604020202020204" pitchFamily="34" charset="0"/>
              </a:rPr>
              <a:t>MISSION:</a:t>
            </a:r>
          </a:p>
          <a:p>
            <a:r>
              <a:rPr lang="en-US" sz="4400" b="1" i="0" u="none" strike="noStrike" dirty="0">
                <a:solidFill>
                  <a:srgbClr val="000000"/>
                </a:solidFill>
                <a:effectLst/>
                <a:latin typeface="Arial" panose="020B0604020202020204" pitchFamily="34" charset="0"/>
              </a:rPr>
              <a:t>WHAT</a:t>
            </a:r>
            <a:r>
              <a:rPr lang="en-US" sz="4400" b="0" i="0" u="none" strike="noStrike" dirty="0">
                <a:solidFill>
                  <a:srgbClr val="000000"/>
                </a:solidFill>
                <a:effectLst/>
                <a:latin typeface="Arial" panose="020B0604020202020204" pitchFamily="34" charset="0"/>
              </a:rPr>
              <a:t> you will do</a:t>
            </a:r>
          </a:p>
          <a:p>
            <a:r>
              <a:rPr lang="en-US" sz="4400" dirty="0">
                <a:solidFill>
                  <a:srgbClr val="000000"/>
                </a:solidFill>
                <a:latin typeface="Arial" panose="020B0604020202020204" pitchFamily="34" charset="0"/>
              </a:rPr>
              <a:t>effectively</a:t>
            </a:r>
            <a:r>
              <a:rPr lang="en-US" sz="4400" b="0" i="0" u="none" strike="noStrike" dirty="0">
                <a:solidFill>
                  <a:srgbClr val="000000"/>
                </a:solidFill>
                <a:effectLst/>
                <a:latin typeface="Arial" panose="020B0604020202020204" pitchFamily="34" charset="0"/>
              </a:rPr>
              <a:t> together</a:t>
            </a:r>
          </a:p>
        </p:txBody>
      </p:sp>
      <p:sp>
        <p:nvSpPr>
          <p:cNvPr id="10" name="Oval 9">
            <a:extLst>
              <a:ext uri="{FF2B5EF4-FFF2-40B4-BE49-F238E27FC236}">
                <a16:creationId xmlns:a16="http://schemas.microsoft.com/office/drawing/2014/main" id="{7B87A27F-FE9C-315B-F2FD-D06B45D15400}"/>
              </a:ext>
            </a:extLst>
          </p:cNvPr>
          <p:cNvSpPr/>
          <p:nvPr/>
        </p:nvSpPr>
        <p:spPr>
          <a:xfrm rot="537100">
            <a:off x="18643617" y="8737907"/>
            <a:ext cx="5584414" cy="3952835"/>
          </a:xfrm>
          <a:prstGeom prst="ellipse">
            <a:avLst/>
          </a:prstGeom>
          <a:solidFill>
            <a:schemeClr val="accent4">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2">
                    <a:lumMod val="50000"/>
                  </a:schemeClr>
                </a:solidFill>
                <a:effectLst/>
                <a:uFillTx/>
                <a:latin typeface="+mj-lt"/>
                <a:ea typeface="+mj-ea"/>
                <a:cs typeface="+mj-cs"/>
                <a:sym typeface="Helvetica Neue"/>
              </a:rPr>
              <a:t>VISION:</a:t>
            </a:r>
          </a:p>
          <a:p>
            <a:pPr marL="0" marR="0" indent="0" algn="ctr" defTabSz="2438337"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2">
                    <a:lumMod val="50000"/>
                  </a:schemeClr>
                </a:solidFill>
                <a:effectLst/>
                <a:uFillTx/>
                <a:latin typeface="+mj-lt"/>
                <a:ea typeface="+mj-ea"/>
                <a:cs typeface="+mj-cs"/>
                <a:sym typeface="Helvetica Neue"/>
              </a:rPr>
              <a:t>WHY</a:t>
            </a:r>
            <a:r>
              <a:rPr kumimoji="0" lang="en-US" sz="4400" b="0" i="0" u="none" strike="noStrike" cap="none" spc="0" normalizeH="0" baseline="0" dirty="0">
                <a:ln>
                  <a:noFill/>
                </a:ln>
                <a:solidFill>
                  <a:schemeClr val="bg2">
                    <a:lumMod val="50000"/>
                  </a:schemeClr>
                </a:solidFill>
                <a:effectLst/>
                <a:uFillTx/>
                <a:latin typeface="+mj-lt"/>
                <a:ea typeface="+mj-ea"/>
                <a:cs typeface="+mj-cs"/>
                <a:sym typeface="Helvetica Neue"/>
              </a:rPr>
              <a:t> you will work effectively together</a:t>
            </a:r>
          </a:p>
        </p:txBody>
      </p:sp>
      <p:sp>
        <p:nvSpPr>
          <p:cNvPr id="11" name="Oval 10">
            <a:extLst>
              <a:ext uri="{FF2B5EF4-FFF2-40B4-BE49-F238E27FC236}">
                <a16:creationId xmlns:a16="http://schemas.microsoft.com/office/drawing/2014/main" id="{6A38F103-6A89-2BE8-B465-8258128ABD2D}"/>
              </a:ext>
            </a:extLst>
          </p:cNvPr>
          <p:cNvSpPr/>
          <p:nvPr/>
        </p:nvSpPr>
        <p:spPr>
          <a:xfrm rot="575575">
            <a:off x="19320512" y="2648149"/>
            <a:ext cx="4869656" cy="4904978"/>
          </a:xfrm>
          <a:prstGeom prst="ellipse">
            <a:avLst/>
          </a:prstGeom>
          <a:solidFill>
            <a:srgbClr val="0EB1A4"/>
          </a:solidFill>
          <a:ln w="25400" cap="flat">
            <a:solidFill>
              <a:srgbClr val="0EB1A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2">
                    <a:lumMod val="50000"/>
                  </a:schemeClr>
                </a:solidFill>
                <a:effectLst/>
                <a:uFillTx/>
                <a:latin typeface="+mj-lt"/>
                <a:ea typeface="+mj-ea"/>
                <a:cs typeface="+mj-cs"/>
                <a:sym typeface="Helvetica Neue"/>
              </a:rPr>
              <a:t>VALUES: HOW </a:t>
            </a:r>
            <a:r>
              <a:rPr kumimoji="0" lang="en-US" sz="4400" i="0" u="none" strike="noStrike" cap="none" spc="0" normalizeH="0" baseline="0" dirty="0">
                <a:ln>
                  <a:noFill/>
                </a:ln>
                <a:solidFill>
                  <a:schemeClr val="bg2">
                    <a:lumMod val="50000"/>
                  </a:schemeClr>
                </a:solidFill>
                <a:effectLst/>
                <a:uFillTx/>
                <a:latin typeface="+mj-lt"/>
                <a:ea typeface="+mj-ea"/>
                <a:cs typeface="+mj-cs"/>
                <a:sym typeface="Helvetica Neue"/>
              </a:rPr>
              <a:t>you will work effectively together</a:t>
            </a:r>
          </a:p>
        </p:txBody>
      </p:sp>
      <p:pic>
        <p:nvPicPr>
          <p:cNvPr id="3" name="Image" descr="Image">
            <a:extLst>
              <a:ext uri="{FF2B5EF4-FFF2-40B4-BE49-F238E27FC236}">
                <a16:creationId xmlns:a16="http://schemas.microsoft.com/office/drawing/2014/main" id="{1F09A266-A64D-0C37-D8A5-EA4FB8A9052B}"/>
              </a:ext>
            </a:extLst>
          </p:cNvPr>
          <p:cNvPicPr>
            <a:picLocks noChangeAspect="1"/>
          </p:cNvPicPr>
          <p:nvPr/>
        </p:nvPicPr>
        <p:blipFill>
          <a:blip r:embed="rId4"/>
          <a:stretch>
            <a:fillRect/>
          </a:stretch>
        </p:blipFill>
        <p:spPr>
          <a:xfrm>
            <a:off x="22847295" y="12547828"/>
            <a:ext cx="1219791" cy="1056456"/>
          </a:xfrm>
          <a:prstGeom prst="rect">
            <a:avLst/>
          </a:prstGeom>
          <a:ln w="12700">
            <a:miter lim="400000"/>
          </a:ln>
        </p:spPr>
      </p:pic>
    </p:spTree>
    <p:extLst>
      <p:ext uri="{BB962C8B-B14F-4D97-AF65-F5344CB8AC3E}">
        <p14:creationId xmlns:p14="http://schemas.microsoft.com/office/powerpoint/2010/main" val="199258147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F733-B591-9391-19CF-339C742F41AC}"/>
              </a:ext>
            </a:extLst>
          </p:cNvPr>
          <p:cNvSpPr>
            <a:spLocks noGrp="1"/>
          </p:cNvSpPr>
          <p:nvPr>
            <p:ph type="title"/>
          </p:nvPr>
        </p:nvSpPr>
        <p:spPr>
          <a:xfrm>
            <a:off x="697914" y="2296538"/>
            <a:ext cx="21971000" cy="1433164"/>
          </a:xfrm>
        </p:spPr>
        <p:txBody>
          <a:bodyPr/>
          <a:lstStyle/>
          <a:p>
            <a:r>
              <a:rPr lang="en-US" dirty="0">
                <a:solidFill>
                  <a:srgbClr val="0EB1A4"/>
                </a:solidFill>
              </a:rPr>
              <a:t>Meaningful Letters of Support</a:t>
            </a:r>
          </a:p>
        </p:txBody>
      </p:sp>
      <p:sp>
        <p:nvSpPr>
          <p:cNvPr id="4" name="Text Placeholder 3">
            <a:extLst>
              <a:ext uri="{FF2B5EF4-FFF2-40B4-BE49-F238E27FC236}">
                <a16:creationId xmlns:a16="http://schemas.microsoft.com/office/drawing/2014/main" id="{D6AFD367-EE5D-F1B1-43D2-74F1F05F9282}"/>
              </a:ext>
            </a:extLst>
          </p:cNvPr>
          <p:cNvSpPr>
            <a:spLocks noGrp="1"/>
          </p:cNvSpPr>
          <p:nvPr>
            <p:ph type="body" idx="21"/>
          </p:nvPr>
        </p:nvSpPr>
        <p:spPr>
          <a:xfrm>
            <a:off x="817836" y="3966354"/>
            <a:ext cx="22479586" cy="8430766"/>
          </a:xfrm>
        </p:spPr>
        <p:txBody>
          <a:bodyPr>
            <a:normAutofit fontScale="92500" lnSpcReduction="20000"/>
          </a:bodyPr>
          <a:lstStyle/>
          <a:p>
            <a:r>
              <a:rPr lang="en-US" b="0" i="0" dirty="0">
                <a:solidFill>
                  <a:schemeClr val="tx1"/>
                </a:solidFill>
                <a:effectLst/>
              </a:rPr>
              <a:t>A letter of support (LOS) is a critical document that is created to lend strong support for the research/grant proposal. </a:t>
            </a:r>
          </a:p>
          <a:p>
            <a:r>
              <a:rPr lang="en-US" b="0" i="0" dirty="0">
                <a:solidFill>
                  <a:schemeClr val="tx1"/>
                </a:solidFill>
                <a:effectLst/>
              </a:rPr>
              <a:t>Most letters have three parts: </a:t>
            </a:r>
          </a:p>
          <a:p>
            <a:pPr marL="1638300" lvl="1" indent="-1028700">
              <a:buFont typeface="+mj-lt"/>
              <a:buAutoNum type="romanLcPeriod"/>
            </a:pPr>
            <a:r>
              <a:rPr lang="en-US" b="0" i="0" dirty="0">
                <a:solidFill>
                  <a:schemeClr val="tx1"/>
                </a:solidFill>
                <a:effectLst/>
              </a:rPr>
              <a:t>an opening statement that identifies the project/program </a:t>
            </a:r>
            <a:r>
              <a:rPr lang="en-US" dirty="0">
                <a:solidFill>
                  <a:schemeClr val="tx1"/>
                </a:solidFill>
              </a:rPr>
              <a:t>for which</a:t>
            </a:r>
            <a:r>
              <a:rPr lang="en-US" b="0" i="0" dirty="0">
                <a:solidFill>
                  <a:schemeClr val="tx1"/>
                </a:solidFill>
                <a:effectLst/>
              </a:rPr>
              <a:t> funds are being sought, </a:t>
            </a:r>
          </a:p>
          <a:p>
            <a:pPr marL="1638300" lvl="1" indent="-1028700">
              <a:buFont typeface="+mj-lt"/>
              <a:buAutoNum type="romanLcPeriod"/>
            </a:pPr>
            <a:r>
              <a:rPr lang="en-US" b="0" i="0" dirty="0">
                <a:solidFill>
                  <a:schemeClr val="tx1"/>
                </a:solidFill>
                <a:effectLst/>
              </a:rPr>
              <a:t>1-2 middle paragraphs that indicate the relationship of the writer to the effort seeking funding, </a:t>
            </a:r>
          </a:p>
          <a:p>
            <a:pPr marL="1638300" lvl="1" indent="-1028700">
              <a:buFont typeface="+mj-lt"/>
              <a:buAutoNum type="romanLcPeriod"/>
            </a:pPr>
            <a:r>
              <a:rPr lang="en-US" b="0" i="0" dirty="0">
                <a:solidFill>
                  <a:schemeClr val="tx1"/>
                </a:solidFill>
                <a:effectLst/>
              </a:rPr>
              <a:t>and a closing statement. </a:t>
            </a:r>
          </a:p>
          <a:p>
            <a:r>
              <a:rPr lang="en-US" b="0" i="0" dirty="0">
                <a:solidFill>
                  <a:schemeClr val="tx1"/>
                </a:solidFill>
                <a:effectLst/>
              </a:rPr>
              <a:t>The LOS should also discuss the mission, vision, and values of both the supporter and the organization AND should be able to provide examples of joint work between the two entities BEYOND the current grant application.</a:t>
            </a:r>
            <a:endParaRPr lang="en-US" dirty="0">
              <a:solidFill>
                <a:schemeClr val="tx1"/>
              </a:solidFill>
            </a:endParaRPr>
          </a:p>
        </p:txBody>
      </p:sp>
      <p:pic>
        <p:nvPicPr>
          <p:cNvPr id="1026" name="Picture 2" descr="Letters of Support - ITHS">
            <a:extLst>
              <a:ext uri="{FF2B5EF4-FFF2-40B4-BE49-F238E27FC236}">
                <a16:creationId xmlns:a16="http://schemas.microsoft.com/office/drawing/2014/main" id="{4A12C8CF-8001-965E-D1A3-20B1C68B4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368" y="574563"/>
            <a:ext cx="7889632" cy="299425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9071536F-E50C-A378-ECF7-2040B3F30148}"/>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1577845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295331" y="2900055"/>
            <a:ext cx="9101460" cy="7879782"/>
          </a:xfrm>
          <a:prstGeom prst="rect">
            <a:avLst/>
          </a:prstGeom>
          <a:ln w="12700">
            <a:miter lim="400000"/>
          </a:ln>
        </p:spPr>
      </p:pic>
      <p:sp>
        <p:nvSpPr>
          <p:cNvPr id="161" name="section…"/>
          <p:cNvSpPr txBox="1"/>
          <p:nvPr/>
        </p:nvSpPr>
        <p:spPr>
          <a:xfrm>
            <a:off x="10091719" y="641683"/>
            <a:ext cx="13546668" cy="1747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About Innovative </a:t>
            </a:r>
          </a:p>
          <a:p>
            <a:pP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Funding Partners</a:t>
            </a:r>
            <a:endParaRPr sz="66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10332123" y="2443397"/>
            <a:ext cx="13185780"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84%. Well known for their expertise in federal and other governmental grant writing, this success is based not only on technical expertise but also on a foundational relationship-building approach. IFP’s team of over 20 highly experienced consultants is passionate about helping organizations meet the unique needs of their local communities and better serve their constituents by seeking and securing high-impact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3">
            <a:extLst>
              <a:ext uri="{28A0092B-C50C-407E-A947-70E740481C1C}">
                <a14:useLocalDpi xmlns:a14="http://schemas.microsoft.com/office/drawing/2010/main" val="0"/>
              </a:ext>
            </a:extLst>
          </a:blip>
          <a:srcRect t="7683" r="-2" b="14646"/>
          <a:stretch/>
        </p:blipFill>
        <p:spPr bwMode="auto">
          <a:xfrm>
            <a:off x="16594667" y="10815945"/>
            <a:ext cx="5689601" cy="2339193"/>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4168706"/>
            <a:ext cx="21971005" cy="4648202"/>
          </a:xfrm>
        </p:spPr>
        <p:txBody>
          <a:bodyPr>
            <a:normAutofit fontScale="90000"/>
          </a:bodyPr>
          <a:lstStyle/>
          <a:p>
            <a:pPr algn="ctr"/>
            <a:r>
              <a:rPr lang="en-US" sz="9600" b="0" i="0" u="none" strike="noStrike" dirty="0">
                <a:solidFill>
                  <a:schemeClr val="bg1"/>
                </a:solidFill>
                <a:effectLst/>
                <a:latin typeface="Arial" panose="020B0604020202020204" pitchFamily="34" charset="0"/>
              </a:rPr>
              <a:t>IV.</a:t>
            </a:r>
            <a:r>
              <a:rPr lang="en-US" sz="9600" b="0" i="0" u="none" strike="noStrike" dirty="0">
                <a:solidFill>
                  <a:schemeClr val="bg1"/>
                </a:solidFill>
                <a:effectLst/>
                <a:latin typeface="Times New Roman" panose="02020603050405020304" pitchFamily="18" charset="0"/>
              </a:rPr>
              <a:t> </a:t>
            </a:r>
            <a:r>
              <a:rPr lang="en-US" sz="9600" b="0" i="0" u="none" strike="noStrike" dirty="0">
                <a:solidFill>
                  <a:schemeClr val="bg1"/>
                </a:solidFill>
                <a:effectLst/>
                <a:latin typeface="Arial" panose="020B0604020202020204" pitchFamily="34" charset="0"/>
              </a:rPr>
              <a:t>Understanding the critical role of cultural competency and cultural humility and how to demonstrate this effectively in your grant application.</a:t>
            </a:r>
            <a:br>
              <a:rPr lang="en-US" sz="9600" b="0" i="0" u="none" strike="noStrike" dirty="0">
                <a:solidFill>
                  <a:schemeClr val="bg1"/>
                </a:solidFill>
                <a:effectLst/>
                <a:latin typeface="Arial" panose="020B0604020202020204" pitchFamily="34"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2" name="Picture 2" descr="How Cultural Humility Leads to Better Clinical Care">
            <a:extLst>
              <a:ext uri="{FF2B5EF4-FFF2-40B4-BE49-F238E27FC236}">
                <a16:creationId xmlns:a16="http://schemas.microsoft.com/office/drawing/2014/main" id="{6F6B5B39-EB4D-C33B-1900-F319E8DC2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129" y="6913470"/>
            <a:ext cx="9120747" cy="506034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13A5DD02-677A-D01B-C969-E2FC8962B76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8406275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796869" y="856767"/>
            <a:ext cx="21971000" cy="1433164"/>
          </a:xfrm>
        </p:spPr>
        <p:txBody>
          <a:bodyPr>
            <a:normAutofit/>
          </a:bodyPr>
          <a:lstStyle/>
          <a:p>
            <a:r>
              <a:rPr lang="en-US" dirty="0">
                <a:solidFill>
                  <a:srgbClr val="0EB1A4"/>
                </a:solidFill>
              </a:rPr>
              <a:t>Cultural Competency</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665419"/>
            <a:ext cx="21971000" cy="9196775"/>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sp>
        <p:nvSpPr>
          <p:cNvPr id="5" name="TextBox 4">
            <a:extLst>
              <a:ext uri="{FF2B5EF4-FFF2-40B4-BE49-F238E27FC236}">
                <a16:creationId xmlns:a16="http://schemas.microsoft.com/office/drawing/2014/main" id="{A1AB9E8A-31B7-C1C4-9DC6-56C19EA33010}"/>
              </a:ext>
            </a:extLst>
          </p:cNvPr>
          <p:cNvSpPr txBox="1"/>
          <p:nvPr/>
        </p:nvSpPr>
        <p:spPr>
          <a:xfrm>
            <a:off x="796869" y="3779257"/>
            <a:ext cx="22768560"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5400" dirty="0">
                <a:solidFill>
                  <a:schemeClr val="tx1"/>
                </a:solidFill>
              </a:rPr>
              <a:t>Assess the level of cultural competence (i.e., ability to respectfully engage those from different cultures or backgrounds) of your organization or community. Consider the current practice or ability to:</a:t>
            </a:r>
          </a:p>
          <a:p>
            <a:pPr algn="l"/>
            <a:endParaRPr lang="en-US" sz="5400" dirty="0">
              <a:solidFill>
                <a:schemeClr val="tx1"/>
              </a:solidFill>
            </a:endParaRPr>
          </a:p>
          <a:p>
            <a:pPr marL="914400" indent="-914400" algn="l">
              <a:buFont typeface="+mj-lt"/>
              <a:buAutoNum type="arabicPeriod"/>
            </a:pPr>
            <a:r>
              <a:rPr lang="en-US" sz="5400" b="0" i="0" dirty="0">
                <a:solidFill>
                  <a:schemeClr val="tx1"/>
                </a:solidFill>
                <a:effectLst/>
              </a:rPr>
              <a:t>Be involved and comfortable with people from different cultures and backgrounds.</a:t>
            </a:r>
          </a:p>
          <a:p>
            <a:pPr marL="914400" indent="-914400" algn="l">
              <a:buFont typeface="+mj-lt"/>
              <a:buAutoNum type="arabicPeriod"/>
            </a:pPr>
            <a:r>
              <a:rPr lang="en-US" sz="5400" b="0" i="0" dirty="0">
                <a:solidFill>
                  <a:schemeClr val="tx1"/>
                </a:solidFill>
                <a:effectLst/>
              </a:rPr>
              <a:t>Show genuine respect for others who are different.</a:t>
            </a:r>
          </a:p>
          <a:p>
            <a:pPr marL="914400" indent="-914400" algn="l">
              <a:buFont typeface="+mj-lt"/>
              <a:buAutoNum type="arabicPeriod"/>
            </a:pPr>
            <a:r>
              <a:rPr lang="en-US" sz="5400" b="0" i="0" dirty="0">
                <a:solidFill>
                  <a:schemeClr val="tx1"/>
                </a:solidFill>
                <a:effectLst/>
              </a:rPr>
              <a:t>Work effectively with people from different cultures and backgrounds.</a:t>
            </a:r>
          </a:p>
          <a:p>
            <a:pPr marL="914400" indent="-914400" algn="l">
              <a:buFont typeface="+mj-lt"/>
              <a:buAutoNum type="arabicPeriod"/>
            </a:pPr>
            <a:r>
              <a:rPr lang="en-US" sz="5400" b="0" i="0" dirty="0">
                <a:solidFill>
                  <a:schemeClr val="tx1"/>
                </a:solidFill>
                <a:effectLst/>
              </a:rPr>
              <a:t>Link to networks of people and groups from different cultures and backgrounds</a:t>
            </a:r>
            <a:r>
              <a:rPr lang="en-US" sz="5400" b="0" i="0" dirty="0">
                <a:solidFill>
                  <a:srgbClr val="191919"/>
                </a:solidFill>
                <a:effectLst/>
              </a:rPr>
              <a:t>.</a:t>
            </a:r>
          </a:p>
          <a:p>
            <a:pPr algn="l">
              <a:buFont typeface="+mj-lt"/>
              <a:buAutoNum type="arabicPeriod"/>
            </a:pPr>
            <a:endParaRPr lang="en-US" dirty="0">
              <a:effectLst/>
            </a:endParaRP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6" name="Picture 2" descr="How Cultural Humility Leads to Better Clinical Care">
            <a:extLst>
              <a:ext uri="{FF2B5EF4-FFF2-40B4-BE49-F238E27FC236}">
                <a16:creationId xmlns:a16="http://schemas.microsoft.com/office/drawing/2014/main" id="{DC5BEDAA-90B0-06E4-6A54-8420851F7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0508" y="517205"/>
            <a:ext cx="4966623" cy="27555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148A6DA3-19D8-A017-D741-278A7A216D59}"/>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23653302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14674" y="1150473"/>
            <a:ext cx="21971000" cy="1433164"/>
          </a:xfrm>
        </p:spPr>
        <p:txBody>
          <a:bodyPr>
            <a:normAutofit/>
          </a:bodyPr>
          <a:lstStyle/>
          <a:p>
            <a:r>
              <a:rPr lang="en-US" dirty="0">
                <a:solidFill>
                  <a:srgbClr val="0EB1A4"/>
                </a:solidFill>
              </a:rPr>
              <a:t>Cultural Competency</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4826654" y="-2639839"/>
            <a:ext cx="36095208" cy="14033421"/>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sp>
        <p:nvSpPr>
          <p:cNvPr id="5" name="TextBox 4">
            <a:extLst>
              <a:ext uri="{FF2B5EF4-FFF2-40B4-BE49-F238E27FC236}">
                <a16:creationId xmlns:a16="http://schemas.microsoft.com/office/drawing/2014/main" id="{A1AB9E8A-31B7-C1C4-9DC6-56C19EA33010}"/>
              </a:ext>
            </a:extLst>
          </p:cNvPr>
          <p:cNvSpPr txBox="1"/>
          <p:nvPr/>
        </p:nvSpPr>
        <p:spPr>
          <a:xfrm>
            <a:off x="1214674" y="5442432"/>
            <a:ext cx="20536054" cy="66274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8000" b="0" i="0" dirty="0">
                <a:solidFill>
                  <a:schemeClr val="tx1"/>
                </a:solidFill>
                <a:effectLst/>
              </a:rPr>
              <a:t>A culturally competent organization brings together knowledge about different groups of people – and </a:t>
            </a:r>
            <a:r>
              <a:rPr lang="en-US" sz="8000" b="1" i="0" u="sng" dirty="0">
                <a:solidFill>
                  <a:schemeClr val="tx1"/>
                </a:solidFill>
                <a:effectLst/>
              </a:rPr>
              <a:t>transforms </a:t>
            </a:r>
            <a:r>
              <a:rPr lang="en-US" sz="8000" b="0" i="0" dirty="0">
                <a:solidFill>
                  <a:schemeClr val="tx1"/>
                </a:solidFill>
                <a:effectLst/>
              </a:rPr>
              <a:t>it into standards, policies, and practices that make everything work.</a:t>
            </a:r>
            <a:endParaRPr lang="en-US" sz="8000" dirty="0">
              <a:solidFill>
                <a:schemeClr val="tx1"/>
              </a:solidFill>
              <a:effectLst/>
            </a:endParaRP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9E9C1CD8-CF63-A5AE-319B-DFBB201552F8}"/>
              </a:ext>
            </a:extLst>
          </p:cNvPr>
          <p:cNvSpPr txBox="1"/>
          <p:nvPr/>
        </p:nvSpPr>
        <p:spPr>
          <a:xfrm>
            <a:off x="12883896" y="12974875"/>
            <a:ext cx="1230782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https://</a:t>
            </a:r>
            <a:r>
              <a:rPr lang="en-US" dirty="0" err="1"/>
              <a:t>ctb.ku.edu</a:t>
            </a:r>
            <a:r>
              <a:rPr lang="en-US" dirty="0"/>
              <a:t>/</a:t>
            </a:r>
            <a:r>
              <a:rPr lang="en-US" dirty="0" err="1"/>
              <a:t>en</a:t>
            </a:r>
            <a:r>
              <a:rPr lang="en-US" dirty="0"/>
              <a:t>/table-of-contents/culture/cultural-competence</a:t>
            </a:r>
          </a:p>
        </p:txBody>
      </p:sp>
      <p:pic>
        <p:nvPicPr>
          <p:cNvPr id="3074" name="Picture 2" descr="Cultural Competence &amp; Humility - FYS 101 - Research Guides at Syracuse  University Libraries">
            <a:extLst>
              <a:ext uri="{FF2B5EF4-FFF2-40B4-BE49-F238E27FC236}">
                <a16:creationId xmlns:a16="http://schemas.microsoft.com/office/drawing/2014/main" id="{2F822615-E777-53FF-325C-0F04A94CC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7782" y="0"/>
            <a:ext cx="6456218" cy="43514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3CB76E97-78C0-F568-0241-7A2B3AC06470}"/>
              </a:ext>
            </a:extLst>
          </p:cNvPr>
          <p:cNvPicPr>
            <a:picLocks noChangeAspect="1"/>
          </p:cNvPicPr>
          <p:nvPr/>
        </p:nvPicPr>
        <p:blipFill>
          <a:blip r:embed="rId4"/>
          <a:stretch>
            <a:fillRect/>
          </a:stretch>
        </p:blipFill>
        <p:spPr>
          <a:xfrm>
            <a:off x="22563869" y="11757999"/>
            <a:ext cx="1219791" cy="1056456"/>
          </a:xfrm>
          <a:prstGeom prst="rect">
            <a:avLst/>
          </a:prstGeom>
          <a:ln w="12700">
            <a:miter lim="400000"/>
          </a:ln>
        </p:spPr>
      </p:pic>
    </p:spTree>
    <p:extLst>
      <p:ext uri="{BB962C8B-B14F-4D97-AF65-F5344CB8AC3E}">
        <p14:creationId xmlns:p14="http://schemas.microsoft.com/office/powerpoint/2010/main" val="22116718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800250" y="895115"/>
            <a:ext cx="21971000" cy="1433164"/>
          </a:xfrm>
        </p:spPr>
        <p:txBody>
          <a:bodyPr>
            <a:normAutofit/>
          </a:bodyPr>
          <a:lstStyle/>
          <a:p>
            <a:r>
              <a:rPr lang="en-US" dirty="0">
                <a:solidFill>
                  <a:srgbClr val="0EB1A4"/>
                </a:solidFill>
              </a:rPr>
              <a:t>Cultural Competency and Humility </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665419"/>
            <a:ext cx="21971000" cy="9196775"/>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sp>
        <p:nvSpPr>
          <p:cNvPr id="5" name="TextBox 4">
            <a:extLst>
              <a:ext uri="{FF2B5EF4-FFF2-40B4-BE49-F238E27FC236}">
                <a16:creationId xmlns:a16="http://schemas.microsoft.com/office/drawing/2014/main" id="{A1AB9E8A-31B7-C1C4-9DC6-56C19EA33010}"/>
              </a:ext>
            </a:extLst>
          </p:cNvPr>
          <p:cNvSpPr txBox="1"/>
          <p:nvPr/>
        </p:nvSpPr>
        <p:spPr>
          <a:xfrm>
            <a:off x="917526" y="2888309"/>
            <a:ext cx="22768560" cy="3518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600" b="0" i="0" dirty="0">
                <a:solidFill>
                  <a:schemeClr val="tx1"/>
                </a:solidFill>
                <a:effectLst/>
                <a:latin typeface="proxima_nova_rgregular"/>
              </a:rPr>
              <a:t>There are four levels to these concepts:</a:t>
            </a:r>
          </a:p>
          <a:p>
            <a:pPr algn="l"/>
            <a:endParaRPr lang="en-US" sz="6600" b="0" i="0" dirty="0">
              <a:solidFill>
                <a:srgbClr val="191919"/>
              </a:solidFill>
              <a:effectLst/>
              <a:latin typeface="proxima_nova_rgregular"/>
            </a:endParaRPr>
          </a:p>
          <a:p>
            <a:pPr algn="l"/>
            <a:endParaRPr lang="en-US" sz="6600" b="0" i="0" dirty="0">
              <a:solidFill>
                <a:srgbClr val="191919"/>
              </a:solidFill>
              <a:effectLst/>
              <a:latin typeface="proxima_nova_rgregular"/>
            </a:endParaRP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graphicFrame>
        <p:nvGraphicFramePr>
          <p:cNvPr id="3" name="Diagram 2">
            <a:extLst>
              <a:ext uri="{FF2B5EF4-FFF2-40B4-BE49-F238E27FC236}">
                <a16:creationId xmlns:a16="http://schemas.microsoft.com/office/drawing/2014/main" id="{08A52588-616E-E526-5AF5-BB622B4570F5}"/>
              </a:ext>
            </a:extLst>
          </p:cNvPr>
          <p:cNvGraphicFramePr/>
          <p:nvPr>
            <p:extLst>
              <p:ext uri="{D42A27DB-BD31-4B8C-83A1-F6EECF244321}">
                <p14:modId xmlns:p14="http://schemas.microsoft.com/office/powerpoint/2010/main" val="2020075464"/>
              </p:ext>
            </p:extLst>
          </p:nvPr>
        </p:nvGraphicFramePr>
        <p:xfrm>
          <a:off x="1682848" y="2029384"/>
          <a:ext cx="21137880" cy="9769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EFE3B56-AA3C-95C7-E60D-C3525358B4A4}"/>
              </a:ext>
            </a:extLst>
          </p:cNvPr>
          <p:cNvSpPr txBox="1"/>
          <p:nvPr/>
        </p:nvSpPr>
        <p:spPr>
          <a:xfrm>
            <a:off x="10068381" y="13042926"/>
            <a:ext cx="1230782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https://</a:t>
            </a:r>
            <a:r>
              <a:rPr lang="en-US" dirty="0" err="1"/>
              <a:t>ctb.ku.edu</a:t>
            </a:r>
            <a:r>
              <a:rPr lang="en-US" dirty="0"/>
              <a:t>/</a:t>
            </a:r>
            <a:r>
              <a:rPr lang="en-US" dirty="0" err="1"/>
              <a:t>en</a:t>
            </a:r>
            <a:r>
              <a:rPr lang="en-US" dirty="0"/>
              <a:t>/table-of-contents/culture/cultural-competence</a:t>
            </a:r>
          </a:p>
        </p:txBody>
      </p:sp>
      <p:sp>
        <p:nvSpPr>
          <p:cNvPr id="9" name="TextBox 8">
            <a:extLst>
              <a:ext uri="{FF2B5EF4-FFF2-40B4-BE49-F238E27FC236}">
                <a16:creationId xmlns:a16="http://schemas.microsoft.com/office/drawing/2014/main" id="{4D24EA47-873B-9A2C-F4BF-F151AF8F9F00}"/>
              </a:ext>
            </a:extLst>
          </p:cNvPr>
          <p:cNvSpPr txBox="1"/>
          <p:nvPr/>
        </p:nvSpPr>
        <p:spPr>
          <a:xfrm>
            <a:off x="9313718" y="12554569"/>
            <a:ext cx="127461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dirty="0">
                <a:solidFill>
                  <a:schemeClr val="bg2"/>
                </a:solidFill>
                <a:latin typeface="Helvetica Neue" panose="02000503000000020004" pitchFamily="2" charset="0"/>
                <a:hlinkClick r:id="rId8">
                  <a:extLst>
                    <a:ext uri="{A12FA001-AC4F-418D-AE19-62706E023703}">
                      <ahyp:hlinkClr xmlns:ahyp="http://schemas.microsoft.com/office/drawing/2018/hyperlinkcolor" val="tx"/>
                    </a:ext>
                  </a:extLst>
                </a:hlinkClick>
              </a:rPr>
              <a:t>Source: https://www.ccsi.org/CCSI/media/pdfs/Family-Community-Engagement.pdf</a:t>
            </a:r>
            <a:endParaRPr lang="en-US" sz="2000" dirty="0">
              <a:effectLst/>
              <a:latin typeface="Helvetica Neue" panose="02000503000000020004" pitchFamily="2" charset="0"/>
            </a:endParaRPr>
          </a:p>
        </p:txBody>
      </p:sp>
      <p:pic>
        <p:nvPicPr>
          <p:cNvPr id="10" name="Picture 2" descr="How Cultural Humility Leads to Better Clinical Care">
            <a:extLst>
              <a:ext uri="{FF2B5EF4-FFF2-40B4-BE49-F238E27FC236}">
                <a16:creationId xmlns:a16="http://schemas.microsoft.com/office/drawing/2014/main" id="{4290EB91-8575-C509-87C6-51439CDB35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20508" y="517205"/>
            <a:ext cx="4966623" cy="2755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descr="Image">
            <a:extLst>
              <a:ext uri="{FF2B5EF4-FFF2-40B4-BE49-F238E27FC236}">
                <a16:creationId xmlns:a16="http://schemas.microsoft.com/office/drawing/2014/main" id="{7489D38B-8540-F556-36D9-5E0D574091FE}"/>
              </a:ext>
            </a:extLst>
          </p:cNvPr>
          <p:cNvPicPr>
            <a:picLocks noChangeAspect="1"/>
          </p:cNvPicPr>
          <p:nvPr/>
        </p:nvPicPr>
        <p:blipFill>
          <a:blip r:embed="rId10"/>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7468137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944851" y="844126"/>
            <a:ext cx="21971000" cy="1433164"/>
          </a:xfrm>
        </p:spPr>
        <p:txBody>
          <a:bodyPr>
            <a:normAutofit/>
          </a:bodyPr>
          <a:lstStyle/>
          <a:p>
            <a:r>
              <a:rPr lang="en-US" dirty="0">
                <a:solidFill>
                  <a:srgbClr val="0EB1A4"/>
                </a:solidFill>
              </a:rPr>
              <a:t>Cultural Competency and Humility </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665419"/>
            <a:ext cx="21971000" cy="9196775"/>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sp>
        <p:nvSpPr>
          <p:cNvPr id="6" name="TextBox 5">
            <a:extLst>
              <a:ext uri="{FF2B5EF4-FFF2-40B4-BE49-F238E27FC236}">
                <a16:creationId xmlns:a16="http://schemas.microsoft.com/office/drawing/2014/main" id="{2D96510B-7F2F-97B2-5722-910AED6F1E08}"/>
              </a:ext>
            </a:extLst>
          </p:cNvPr>
          <p:cNvSpPr txBox="1"/>
          <p:nvPr/>
        </p:nvSpPr>
        <p:spPr>
          <a:xfrm>
            <a:off x="2144208" y="3596930"/>
            <a:ext cx="20095583" cy="8402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6000" b="1" dirty="0">
                <a:solidFill>
                  <a:schemeClr val="tx1"/>
                </a:solidFill>
                <a:effectLst/>
              </a:rPr>
              <a:t>Cultural competence </a:t>
            </a:r>
            <a:r>
              <a:rPr lang="en-US" sz="6000" b="0" i="0" dirty="0">
                <a:solidFill>
                  <a:schemeClr val="tx1"/>
                </a:solidFill>
                <a:effectLst/>
              </a:rPr>
              <a:t>is non-threatening because it acknowledges and validates who people are. </a:t>
            </a:r>
          </a:p>
          <a:p>
            <a:pPr algn="l"/>
            <a:endParaRPr lang="en-US" sz="6000" dirty="0">
              <a:solidFill>
                <a:schemeClr val="tx1"/>
              </a:solidFill>
            </a:endParaRPr>
          </a:p>
          <a:p>
            <a:pPr algn="l"/>
            <a:r>
              <a:rPr lang="en-US" sz="6000" b="0" i="0" dirty="0">
                <a:solidFill>
                  <a:schemeClr val="tx1"/>
                </a:solidFill>
                <a:effectLst/>
              </a:rPr>
              <a:t>By focusing on the organization's culture, it removes the need to place blame and assume guilt. </a:t>
            </a:r>
          </a:p>
          <a:p>
            <a:pPr algn="l"/>
            <a:endParaRPr lang="en-US" sz="6000" dirty="0">
              <a:solidFill>
                <a:schemeClr val="tx1"/>
              </a:solidFill>
            </a:endParaRPr>
          </a:p>
          <a:p>
            <a:pPr algn="l"/>
            <a:r>
              <a:rPr lang="en-US" sz="6000" b="0" i="0" dirty="0">
                <a:solidFill>
                  <a:schemeClr val="tx1"/>
                </a:solidFill>
                <a:effectLst/>
              </a:rPr>
              <a:t>Since becoming culturally competent focuses on the "how-to" of aligning policies and practices with goals, </a:t>
            </a:r>
            <a:r>
              <a:rPr lang="en-US" sz="6000" b="1" i="0" dirty="0">
                <a:solidFill>
                  <a:schemeClr val="tx1"/>
                </a:solidFill>
                <a:effectLst/>
              </a:rPr>
              <a:t>everyone</a:t>
            </a:r>
            <a:r>
              <a:rPr lang="en-US" sz="6000" b="0" i="0" dirty="0">
                <a:solidFill>
                  <a:schemeClr val="tx1"/>
                </a:solidFill>
                <a:effectLst/>
              </a:rPr>
              <a:t> is involved in the process. </a:t>
            </a:r>
            <a:endParaRPr lang="en-US" sz="6000" dirty="0">
              <a:solidFill>
                <a:schemeClr val="tx1"/>
              </a:solidFill>
            </a:endParaRPr>
          </a:p>
        </p:txBody>
      </p:sp>
      <p:sp>
        <p:nvSpPr>
          <p:cNvPr id="8" name="TextBox 7">
            <a:extLst>
              <a:ext uri="{FF2B5EF4-FFF2-40B4-BE49-F238E27FC236}">
                <a16:creationId xmlns:a16="http://schemas.microsoft.com/office/drawing/2014/main" id="{D58ABE05-25FF-6218-89DD-D951507ED517}"/>
              </a:ext>
            </a:extLst>
          </p:cNvPr>
          <p:cNvSpPr txBox="1"/>
          <p:nvPr/>
        </p:nvSpPr>
        <p:spPr>
          <a:xfrm>
            <a:off x="7086600" y="13104392"/>
            <a:ext cx="172974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https://</a:t>
            </a:r>
            <a:r>
              <a:rPr lang="en-US" dirty="0" err="1"/>
              <a:t>ctb.ku.edu</a:t>
            </a:r>
            <a:r>
              <a:rPr lang="en-US" dirty="0"/>
              <a:t>/</a:t>
            </a:r>
            <a:r>
              <a:rPr lang="en-US" dirty="0" err="1"/>
              <a:t>en</a:t>
            </a:r>
            <a:r>
              <a:rPr lang="en-US" dirty="0"/>
              <a:t>/table-of-contents/culture/cultural-competence/culturally-competent-organizations/main</a:t>
            </a:r>
          </a:p>
        </p:txBody>
      </p:sp>
      <p:sp>
        <p:nvSpPr>
          <p:cNvPr id="10" name="TextBox 9">
            <a:extLst>
              <a:ext uri="{FF2B5EF4-FFF2-40B4-BE49-F238E27FC236}">
                <a16:creationId xmlns:a16="http://schemas.microsoft.com/office/drawing/2014/main" id="{B1FB7FE2-511C-915F-E9A8-0E0D5B627CB1}"/>
              </a:ext>
            </a:extLst>
          </p:cNvPr>
          <p:cNvSpPr txBox="1"/>
          <p:nvPr/>
        </p:nvSpPr>
        <p:spPr>
          <a:xfrm>
            <a:off x="12662163" y="12458061"/>
            <a:ext cx="12302836"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2"/>
                </a:solidFill>
                <a:latin typeface="Helvetica Neue" panose="02000503000000020004" pitchFamily="2" charset="0"/>
                <a:hlinkClick r:id="rId3">
                  <a:extLst>
                    <a:ext uri="{A12FA001-AC4F-418D-AE19-62706E023703}">
                      <ahyp:hlinkClr xmlns:ahyp="http://schemas.microsoft.com/office/drawing/2018/hyperlinkcolor" val="tx"/>
                    </a:ext>
                  </a:extLst>
                </a:hlinkClick>
              </a:rPr>
              <a:t>Source</a:t>
            </a:r>
            <a:r>
              <a:rPr lang="en-US" sz="1800" dirty="0">
                <a:solidFill>
                  <a:schemeClr val="bg2"/>
                </a:solidFill>
                <a:latin typeface="Helvetica Neue" panose="02000503000000020004" pitchFamily="2" charset="0"/>
                <a:hlinkClick r:id="rId3">
                  <a:extLst>
                    <a:ext uri="{A12FA001-AC4F-418D-AE19-62706E023703}">
                      <ahyp:hlinkClr xmlns:ahyp="http://schemas.microsoft.com/office/drawing/2018/hyperlinkcolor" val="tx"/>
                    </a:ext>
                  </a:extLst>
                </a:hlinkClick>
              </a:rPr>
              <a:t>: https://www.ccsi.org/CCSI/media/pdfs/Family-Community-Engagement.pdf</a:t>
            </a:r>
            <a:endParaRPr lang="en-US" sz="1800" dirty="0">
              <a:effectLst/>
              <a:latin typeface="Helvetica Neue" panose="02000503000000020004" pitchFamily="2" charset="0"/>
            </a:endParaRPr>
          </a:p>
          <a:p>
            <a:endParaRPr lang="en-US" sz="1800" u="sng" dirty="0">
              <a:solidFill>
                <a:schemeClr val="bg2"/>
              </a:solidFill>
              <a:effectLst/>
              <a:latin typeface="Helvetica Neue" panose="02000503000000020004" pitchFamily="2" charset="0"/>
            </a:endParaRPr>
          </a:p>
        </p:txBody>
      </p:sp>
      <p:pic>
        <p:nvPicPr>
          <p:cNvPr id="11" name="Picture 2" descr="How Cultural Humility Leads to Better Clinical Care">
            <a:extLst>
              <a:ext uri="{FF2B5EF4-FFF2-40B4-BE49-F238E27FC236}">
                <a16:creationId xmlns:a16="http://schemas.microsoft.com/office/drawing/2014/main" id="{6E56CFBD-70F7-FA77-1586-D8D5E0A2C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3581" y="195031"/>
            <a:ext cx="4966623" cy="27555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8E08CE6D-BF99-9923-560B-630DFF5945EC}"/>
              </a:ext>
            </a:extLst>
          </p:cNvPr>
          <p:cNvPicPr>
            <a:picLocks noChangeAspect="1"/>
          </p:cNvPicPr>
          <p:nvPr/>
        </p:nvPicPr>
        <p:blipFill>
          <a:blip r:embed="rId5"/>
          <a:stretch>
            <a:fillRect/>
          </a:stretch>
        </p:blipFill>
        <p:spPr>
          <a:xfrm>
            <a:off x="22611213" y="11098836"/>
            <a:ext cx="1219791" cy="1056456"/>
          </a:xfrm>
          <a:prstGeom prst="rect">
            <a:avLst/>
          </a:prstGeom>
          <a:ln w="12700">
            <a:miter lim="400000"/>
          </a:ln>
        </p:spPr>
      </p:pic>
    </p:spTree>
    <p:extLst>
      <p:ext uri="{BB962C8B-B14F-4D97-AF65-F5344CB8AC3E}">
        <p14:creationId xmlns:p14="http://schemas.microsoft.com/office/powerpoint/2010/main" val="364088260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D3C0-E4D8-E32C-CFFB-5DCB75C868F8}"/>
              </a:ext>
            </a:extLst>
          </p:cNvPr>
          <p:cNvSpPr>
            <a:spLocks noGrp="1"/>
          </p:cNvSpPr>
          <p:nvPr>
            <p:ph type="title"/>
          </p:nvPr>
        </p:nvSpPr>
        <p:spPr>
          <a:xfrm>
            <a:off x="767588" y="1144436"/>
            <a:ext cx="21971000" cy="1803399"/>
          </a:xfrm>
        </p:spPr>
        <p:txBody>
          <a:bodyPr>
            <a:normAutofit fontScale="90000"/>
          </a:bodyPr>
          <a:lstStyle/>
          <a:p>
            <a:r>
              <a:rPr lang="en-US" dirty="0">
                <a:solidFill>
                  <a:srgbClr val="0EB1A4"/>
                </a:solidFill>
              </a:rPr>
              <a:t>A Cultural Competence Model: 5 Essential Principles </a:t>
            </a:r>
          </a:p>
        </p:txBody>
      </p:sp>
      <p:sp>
        <p:nvSpPr>
          <p:cNvPr id="4" name="Text Placeholder 3">
            <a:extLst>
              <a:ext uri="{FF2B5EF4-FFF2-40B4-BE49-F238E27FC236}">
                <a16:creationId xmlns:a16="http://schemas.microsoft.com/office/drawing/2014/main" id="{A0ED3CAB-B930-9FC4-4DC1-01CCA1582B86}"/>
              </a:ext>
            </a:extLst>
          </p:cNvPr>
          <p:cNvSpPr>
            <a:spLocks noGrp="1"/>
          </p:cNvSpPr>
          <p:nvPr>
            <p:ph type="body" idx="21"/>
          </p:nvPr>
        </p:nvSpPr>
        <p:spPr>
          <a:xfrm>
            <a:off x="1206500" y="4999614"/>
            <a:ext cx="21971000" cy="8256014"/>
          </a:xfrm>
        </p:spPr>
        <p:txBody>
          <a:bodyPr>
            <a:normAutofit/>
          </a:bodyPr>
          <a:lstStyle/>
          <a:p>
            <a:r>
              <a:rPr lang="en-US" sz="6600" dirty="0">
                <a:solidFill>
                  <a:schemeClr val="tx1"/>
                </a:solidFill>
              </a:rPr>
              <a:t>Principle 1: Valuing diversity</a:t>
            </a:r>
          </a:p>
          <a:p>
            <a:r>
              <a:rPr lang="en-US" sz="6600" dirty="0">
                <a:solidFill>
                  <a:schemeClr val="tx1"/>
                </a:solidFill>
              </a:rPr>
              <a:t>Principle 2. Conducting cultural self-assessments</a:t>
            </a:r>
          </a:p>
          <a:p>
            <a:r>
              <a:rPr lang="en-US" sz="6600" dirty="0">
                <a:solidFill>
                  <a:schemeClr val="tx1"/>
                </a:solidFill>
              </a:rPr>
              <a:t>Principle 3. Understanding the dynamics of difference</a:t>
            </a:r>
          </a:p>
          <a:p>
            <a:pPr algn="l"/>
            <a:r>
              <a:rPr lang="en-US" sz="6600" b="0" dirty="0">
                <a:solidFill>
                  <a:schemeClr val="tx1"/>
                </a:solidFill>
                <a:effectLst/>
              </a:rPr>
              <a:t>Principle 4. Institutionalizing cultural knowledge</a:t>
            </a:r>
          </a:p>
          <a:p>
            <a:pPr algn="l"/>
            <a:r>
              <a:rPr lang="en-US" sz="6600" b="0" dirty="0">
                <a:solidFill>
                  <a:schemeClr val="tx1"/>
                </a:solidFill>
                <a:effectLst/>
              </a:rPr>
              <a:t>Principle 5. Adapting to diversity</a:t>
            </a:r>
          </a:p>
          <a:p>
            <a:endParaRPr lang="en-US" dirty="0"/>
          </a:p>
        </p:txBody>
      </p:sp>
      <p:sp>
        <p:nvSpPr>
          <p:cNvPr id="6" name="TextBox 5">
            <a:extLst>
              <a:ext uri="{FF2B5EF4-FFF2-40B4-BE49-F238E27FC236}">
                <a16:creationId xmlns:a16="http://schemas.microsoft.com/office/drawing/2014/main" id="{22848994-C945-9C73-833B-DCBA57745685}"/>
              </a:ext>
            </a:extLst>
          </p:cNvPr>
          <p:cNvSpPr txBox="1"/>
          <p:nvPr/>
        </p:nvSpPr>
        <p:spPr>
          <a:xfrm>
            <a:off x="14824364" y="13363591"/>
            <a:ext cx="1219200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solidFill>
                  <a:schemeClr val="bg2"/>
                </a:solidFill>
                <a:latin typeface="Helvetica Neue" panose="02000503000000020004" pitchFamily="2" charset="0"/>
                <a:hlinkClick r:id="rId2">
                  <a:extLst>
                    <a:ext uri="{A12FA001-AC4F-418D-AE19-62706E023703}">
                      <ahyp:hlinkClr xmlns:ahyp="http://schemas.microsoft.com/office/drawing/2018/hyperlinkcolor" val="tx"/>
                    </a:ext>
                  </a:extLst>
                </a:hlinkClick>
              </a:rPr>
              <a:t>Source: https://www.ccsi.org/CCSI/media/pdfs/Family-Community-Engagement.pdf</a:t>
            </a:r>
            <a:endParaRPr lang="en-US" sz="1200" dirty="0">
              <a:effectLst/>
              <a:latin typeface="Helvetica Neue" panose="02000503000000020004" pitchFamily="2" charset="0"/>
            </a:endParaRPr>
          </a:p>
        </p:txBody>
      </p:sp>
      <p:pic>
        <p:nvPicPr>
          <p:cNvPr id="7" name="Picture 2" descr="Cultural Competence &amp; Humility - FYS 101 - Research Guides at Syracuse  University Libraries">
            <a:extLst>
              <a:ext uri="{FF2B5EF4-FFF2-40B4-BE49-F238E27FC236}">
                <a16:creationId xmlns:a16="http://schemas.microsoft.com/office/drawing/2014/main" id="{DBC1FA04-D440-1482-E0D3-7B0F66300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2201" y="2046136"/>
            <a:ext cx="6781799" cy="457088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CC8156FC-A149-2971-5AD5-922A5AFCB6A7}"/>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21468717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884890" y="1948837"/>
            <a:ext cx="21971000" cy="1433164"/>
          </a:xfrm>
        </p:spPr>
        <p:txBody>
          <a:bodyPr>
            <a:normAutofit/>
          </a:bodyPr>
          <a:lstStyle/>
          <a:p>
            <a:r>
              <a:rPr lang="en-US" dirty="0">
                <a:solidFill>
                  <a:srgbClr val="0EB1A4"/>
                </a:solidFill>
              </a:rPr>
              <a:t>Cultural Competency and Humility </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665419"/>
            <a:ext cx="21971000" cy="6588309"/>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sp>
        <p:nvSpPr>
          <p:cNvPr id="5" name="TextBox 4">
            <a:extLst>
              <a:ext uri="{FF2B5EF4-FFF2-40B4-BE49-F238E27FC236}">
                <a16:creationId xmlns:a16="http://schemas.microsoft.com/office/drawing/2014/main" id="{A1AB9E8A-31B7-C1C4-9DC6-56C19EA33010}"/>
              </a:ext>
            </a:extLst>
          </p:cNvPr>
          <p:cNvSpPr txBox="1"/>
          <p:nvPr/>
        </p:nvSpPr>
        <p:spPr>
          <a:xfrm>
            <a:off x="-2992628" y="4615143"/>
            <a:ext cx="2276856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uFont typeface="Arial" panose="020B0604020202020204" pitchFamily="34" charset="0"/>
              <a:buChar char="•"/>
            </a:pPr>
            <a:r>
              <a:rPr lang="en-US" sz="6600" b="0" i="0" dirty="0">
                <a:solidFill>
                  <a:srgbClr val="191919"/>
                </a:solidFill>
                <a:effectLst/>
                <a:latin typeface="proxima_nova_rgregular"/>
              </a:rPr>
              <a:t>.</a:t>
            </a:r>
          </a:p>
          <a:p>
            <a:pPr algn="l"/>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B2DFA16B-982A-26DA-12C9-61A9A28D946C}"/>
              </a:ext>
            </a:extLst>
          </p:cNvPr>
          <p:cNvSpPr txBox="1"/>
          <p:nvPr/>
        </p:nvSpPr>
        <p:spPr>
          <a:xfrm>
            <a:off x="603250" y="5202807"/>
            <a:ext cx="2317750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000" b="0" i="0" dirty="0">
                <a:solidFill>
                  <a:schemeClr val="tx1"/>
                </a:solidFill>
                <a:effectLst/>
              </a:rPr>
              <a:t>A personal </a:t>
            </a:r>
            <a:r>
              <a:rPr lang="en-US" sz="6000" b="1" i="0" dirty="0">
                <a:solidFill>
                  <a:schemeClr val="tx1"/>
                </a:solidFill>
                <a:effectLst/>
              </a:rPr>
              <a:t>lifelong </a:t>
            </a:r>
            <a:r>
              <a:rPr lang="en-US" sz="6000" b="0" i="0" dirty="0">
                <a:solidFill>
                  <a:schemeClr val="tx1"/>
                </a:solidFill>
                <a:effectLst/>
              </a:rPr>
              <a:t>commitment </a:t>
            </a:r>
            <a:r>
              <a:rPr lang="en-US" sz="6000" b="1" i="0" dirty="0">
                <a:solidFill>
                  <a:schemeClr val="tx1"/>
                </a:solidFill>
                <a:effectLst/>
              </a:rPr>
              <a:t>to self-evaluation </a:t>
            </a:r>
            <a:r>
              <a:rPr lang="en-US" sz="6000" b="0" i="0" dirty="0">
                <a:solidFill>
                  <a:schemeClr val="tx1"/>
                </a:solidFill>
                <a:effectLst/>
              </a:rPr>
              <a:t>and </a:t>
            </a:r>
            <a:r>
              <a:rPr lang="en-US" sz="6000" b="1" i="0" dirty="0">
                <a:solidFill>
                  <a:schemeClr val="tx1"/>
                </a:solidFill>
                <a:effectLst/>
              </a:rPr>
              <a:t>self-critique </a:t>
            </a:r>
            <a:r>
              <a:rPr lang="en-US" sz="6000" b="0" i="0" dirty="0">
                <a:solidFill>
                  <a:schemeClr val="tx1"/>
                </a:solidFill>
                <a:effectLst/>
              </a:rPr>
              <a:t>whereby the individual not only learns about another's culture, but one starts with an examination of her/his own beliefs and cultural identities.</a:t>
            </a:r>
            <a:endParaRPr lang="en-US" sz="6000" dirty="0">
              <a:solidFill>
                <a:schemeClr val="tx1"/>
              </a:solidFill>
            </a:endParaRPr>
          </a:p>
        </p:txBody>
      </p:sp>
      <p:sp>
        <p:nvSpPr>
          <p:cNvPr id="9" name="TextBox 8">
            <a:extLst>
              <a:ext uri="{FF2B5EF4-FFF2-40B4-BE49-F238E27FC236}">
                <a16:creationId xmlns:a16="http://schemas.microsoft.com/office/drawing/2014/main" id="{65DD1CD7-9E47-BDEB-0130-DFD07D61C89B}"/>
              </a:ext>
            </a:extLst>
          </p:cNvPr>
          <p:cNvSpPr txBox="1"/>
          <p:nvPr/>
        </p:nvSpPr>
        <p:spPr>
          <a:xfrm>
            <a:off x="697914" y="10594667"/>
            <a:ext cx="22772295"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5400" b="0" i="1" dirty="0">
                <a:solidFill>
                  <a:schemeClr val="tx1"/>
                </a:solidFill>
                <a:effectLst/>
              </a:rPr>
              <a:t>Key Components: lifelong learning and self-reflection; mitigating power imbalances; and institutional accountability</a:t>
            </a:r>
            <a:endParaRPr kumimoji="0" lang="en-US" sz="5400" b="0" i="1" u="none" strike="noStrike" cap="none" spc="0" normalizeH="0" baseline="0" dirty="0">
              <a:ln>
                <a:noFill/>
              </a:ln>
              <a:solidFill>
                <a:schemeClr val="tx1"/>
              </a:solidFill>
              <a:effectLst/>
              <a:uFillTx/>
              <a:ea typeface="+mj-ea"/>
              <a:cs typeface="+mj-cs"/>
              <a:sym typeface="Helvetica Neue"/>
            </a:endParaRPr>
          </a:p>
        </p:txBody>
      </p:sp>
      <p:sp>
        <p:nvSpPr>
          <p:cNvPr id="11" name="TextBox 10">
            <a:extLst>
              <a:ext uri="{FF2B5EF4-FFF2-40B4-BE49-F238E27FC236}">
                <a16:creationId xmlns:a16="http://schemas.microsoft.com/office/drawing/2014/main" id="{B2F9A37A-DBC0-8C58-7BAA-4B181A1E1518}"/>
              </a:ext>
            </a:extLst>
          </p:cNvPr>
          <p:cNvSpPr txBox="1"/>
          <p:nvPr/>
        </p:nvSpPr>
        <p:spPr>
          <a:xfrm>
            <a:off x="14359659" y="13392852"/>
            <a:ext cx="1390996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Source: https://</a:t>
            </a:r>
            <a:r>
              <a:rPr lang="en-US" sz="1200" dirty="0" err="1"/>
              <a:t>www.cdc.gov</a:t>
            </a:r>
            <a:r>
              <a:rPr lang="en-US" sz="1200" dirty="0"/>
              <a:t>/</a:t>
            </a:r>
            <a:r>
              <a:rPr lang="en-US" sz="1200" dirty="0" err="1"/>
              <a:t>globalhealth</a:t>
            </a:r>
            <a:r>
              <a:rPr lang="en-US" sz="1200" dirty="0"/>
              <a:t>/equity/guide/cultural-</a:t>
            </a:r>
            <a:r>
              <a:rPr lang="en-US" sz="1200" dirty="0" err="1"/>
              <a:t>humility.html</a:t>
            </a:r>
            <a:endParaRPr lang="en-US" sz="1200" dirty="0"/>
          </a:p>
        </p:txBody>
      </p:sp>
      <p:pic>
        <p:nvPicPr>
          <p:cNvPr id="12" name="Picture 2" descr="How Cultural Humility Leads to Better Clinical Care">
            <a:extLst>
              <a:ext uri="{FF2B5EF4-FFF2-40B4-BE49-F238E27FC236}">
                <a16:creationId xmlns:a16="http://schemas.microsoft.com/office/drawing/2014/main" id="{DA1B096A-2984-5281-58DA-62DA3227F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0877" y="1106300"/>
            <a:ext cx="4966623" cy="27555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4D9423A9-8715-20FD-8E3C-73AD00223D75}"/>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8207563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405205" y="517204"/>
            <a:ext cx="21971000" cy="1433164"/>
          </a:xfrm>
        </p:spPr>
        <p:txBody>
          <a:bodyPr>
            <a:normAutofit/>
          </a:bodyPr>
          <a:lstStyle/>
          <a:p>
            <a:r>
              <a:rPr lang="en-US">
                <a:solidFill>
                  <a:srgbClr val="0EB1A4"/>
                </a:solidFill>
              </a:rPr>
              <a:t>Cultural Competency and Humility </a:t>
            </a:r>
            <a:endParaRPr lang="en-US" dirty="0">
              <a:solidFill>
                <a:srgbClr val="0EB1A4"/>
              </a:solidFill>
            </a:endParaRP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7420944" y="-5511569"/>
            <a:ext cx="41722341" cy="12891496"/>
          </a:xfrm>
        </p:spPr>
        <p:txBody>
          <a:bodyPr>
            <a:normAutofit/>
          </a:bodyPr>
          <a:lstStyle/>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b="0" i="0" u="none" strike="noStrike" dirty="0">
              <a:solidFill>
                <a:srgbClr val="444235"/>
              </a:solidFill>
              <a:effectLst/>
              <a:latin typeface="Open Sans" panose="020B0606030504020204" pitchFamily="34" charset="0"/>
            </a:endParaRPr>
          </a:p>
          <a:p>
            <a:pPr marL="0" indent="0">
              <a:buNone/>
            </a:pPr>
            <a:endParaRPr lang="en-US" dirty="0"/>
          </a:p>
        </p:txBody>
      </p:sp>
      <p:sp>
        <p:nvSpPr>
          <p:cNvPr id="5" name="TextBox 4">
            <a:extLst>
              <a:ext uri="{FF2B5EF4-FFF2-40B4-BE49-F238E27FC236}">
                <a16:creationId xmlns:a16="http://schemas.microsoft.com/office/drawing/2014/main" id="{A1AB9E8A-31B7-C1C4-9DC6-56C19EA33010}"/>
              </a:ext>
            </a:extLst>
          </p:cNvPr>
          <p:cNvSpPr txBox="1"/>
          <p:nvPr/>
        </p:nvSpPr>
        <p:spPr>
          <a:xfrm>
            <a:off x="-2992628" y="4615143"/>
            <a:ext cx="2276856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uFont typeface="Arial" panose="020B0604020202020204" pitchFamily="34" charset="0"/>
              <a:buChar char="•"/>
            </a:pPr>
            <a:r>
              <a:rPr lang="en-US" sz="6600" b="0" i="0" dirty="0">
                <a:solidFill>
                  <a:srgbClr val="191919"/>
                </a:solidFill>
                <a:effectLst/>
                <a:latin typeface="proxima_nova_rgregular"/>
              </a:rPr>
              <a:t>.</a:t>
            </a:r>
          </a:p>
          <a:p>
            <a:pPr algn="l"/>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B2DFA16B-982A-26DA-12C9-61A9A28D946C}"/>
              </a:ext>
            </a:extLst>
          </p:cNvPr>
          <p:cNvSpPr txBox="1"/>
          <p:nvPr/>
        </p:nvSpPr>
        <p:spPr>
          <a:xfrm>
            <a:off x="797559" y="4722248"/>
            <a:ext cx="23177500"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6000" b="0" i="1" dirty="0">
                <a:solidFill>
                  <a:schemeClr val="tx1"/>
                </a:solidFill>
                <a:effectLst/>
              </a:rPr>
              <a:t>In summary:</a:t>
            </a:r>
          </a:p>
          <a:p>
            <a:pPr algn="l"/>
            <a:endParaRPr lang="en-US" sz="6000" dirty="0">
              <a:solidFill>
                <a:schemeClr val="tx1"/>
              </a:solidFill>
            </a:endParaRPr>
          </a:p>
          <a:p>
            <a:pPr algn="l"/>
            <a:r>
              <a:rPr lang="en-US" sz="6000" b="0" i="0" dirty="0">
                <a:solidFill>
                  <a:schemeClr val="tx1"/>
                </a:solidFill>
                <a:effectLst/>
              </a:rPr>
              <a:t>With a foundation of cultural humility and commitment to community engagement, organizations can develop and implement meaningful and ethical grant projects and partnerships to better address </a:t>
            </a:r>
            <a:r>
              <a:rPr lang="en-US" sz="6000" b="1" i="0" dirty="0">
                <a:solidFill>
                  <a:schemeClr val="tx1"/>
                </a:solidFill>
                <a:effectLst/>
              </a:rPr>
              <a:t>health equity, health disparities, and health inequities.</a:t>
            </a:r>
            <a:endParaRPr lang="en-US" sz="6000" b="1" dirty="0">
              <a:solidFill>
                <a:schemeClr val="tx1"/>
              </a:solidFill>
            </a:endParaRPr>
          </a:p>
        </p:txBody>
      </p:sp>
      <p:sp>
        <p:nvSpPr>
          <p:cNvPr id="7" name="TextBox 6">
            <a:extLst>
              <a:ext uri="{FF2B5EF4-FFF2-40B4-BE49-F238E27FC236}">
                <a16:creationId xmlns:a16="http://schemas.microsoft.com/office/drawing/2014/main" id="{14F08FA7-42B9-5C77-8240-8BF9A77C65A6}"/>
              </a:ext>
            </a:extLst>
          </p:cNvPr>
          <p:cNvSpPr txBox="1"/>
          <p:nvPr/>
        </p:nvSpPr>
        <p:spPr>
          <a:xfrm>
            <a:off x="12192000" y="12967963"/>
            <a:ext cx="1390996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Source: https://</a:t>
            </a:r>
            <a:r>
              <a:rPr lang="en-US" sz="1200" dirty="0" err="1"/>
              <a:t>www.cdc.gov</a:t>
            </a:r>
            <a:r>
              <a:rPr lang="en-US" sz="1200" dirty="0"/>
              <a:t>/</a:t>
            </a:r>
            <a:r>
              <a:rPr lang="en-US" sz="1200" dirty="0" err="1"/>
              <a:t>globalhealth</a:t>
            </a:r>
            <a:r>
              <a:rPr lang="en-US" sz="1200" dirty="0"/>
              <a:t>/equity/guide/cultural-</a:t>
            </a:r>
            <a:r>
              <a:rPr lang="en-US" sz="1200" dirty="0" err="1"/>
              <a:t>humility.html</a:t>
            </a:r>
            <a:endParaRPr lang="en-US" sz="1200" dirty="0"/>
          </a:p>
        </p:txBody>
      </p:sp>
      <p:pic>
        <p:nvPicPr>
          <p:cNvPr id="2050" name="Picture 2" descr="How Cultural Humility Leads to Better Clinical Care">
            <a:extLst>
              <a:ext uri="{FF2B5EF4-FFF2-40B4-BE49-F238E27FC236}">
                <a16:creationId xmlns:a16="http://schemas.microsoft.com/office/drawing/2014/main" id="{F850FFDF-6899-CD5E-247F-3DB3F1700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5094" y="1894634"/>
            <a:ext cx="7479965" cy="415001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D7B0D9C3-ECC4-E0F3-35BE-063FD18889B9}"/>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28960251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1524001" y="4572000"/>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800" y="7467600"/>
            <a:ext cx="15544800" cy="7848302"/>
          </a:xfrm>
          <a:prstGeom prst="rect">
            <a:avLst/>
          </a:prstGeom>
          <a:noFill/>
        </p:spPr>
        <p:txBody>
          <a:bodyPr wrap="square" rtlCol="0">
            <a:spAutoFit/>
          </a:bodyPr>
          <a:lstStyle/>
          <a:p>
            <a:r>
              <a:rPr lang="en-US" sz="5600" b="1" dirty="0">
                <a:solidFill>
                  <a:srgbClr val="0EB1A4"/>
                </a:solidFill>
                <a:cs typeface="Arial" panose="020B0604020202020204" pitchFamily="34" charset="0"/>
              </a:rPr>
              <a:t>IFP Contact Information:</a:t>
            </a:r>
          </a:p>
          <a:p>
            <a:r>
              <a:rPr lang="en-US" sz="5600" dirty="0">
                <a:solidFill>
                  <a:schemeClr val="bg2"/>
                </a:solidFill>
                <a:cs typeface="Arial" panose="020B0604020202020204" pitchFamily="34" charset="0"/>
              </a:rPr>
              <a:t>Dr. Brian Kelley</a:t>
            </a:r>
          </a:p>
          <a:p>
            <a:r>
              <a:rPr lang="en-US" sz="5600" dirty="0">
                <a:solidFill>
                  <a:schemeClr val="tx1"/>
                </a:solidFill>
                <a:cs typeface="Arial" panose="020B0604020202020204" pitchFamily="34" charset="0"/>
                <a:hlinkClick r:id="rId3">
                  <a:extLst>
                    <a:ext uri="{A12FA001-AC4F-418D-AE19-62706E023703}">
                      <ahyp:hlinkClr xmlns:ahyp="http://schemas.microsoft.com/office/drawing/2018/hyperlinkcolor" val="tx"/>
                    </a:ext>
                  </a:extLst>
                </a:hlinkClick>
              </a:rPr>
              <a:t>brian.kelley@innovativefundingpartners.com</a:t>
            </a:r>
            <a:endParaRPr lang="en-US" sz="5600" dirty="0">
              <a:solidFill>
                <a:schemeClr val="tx1"/>
              </a:solidFill>
              <a:cs typeface="Arial" panose="020B0604020202020204" pitchFamily="34" charset="0"/>
            </a:endParaRPr>
          </a:p>
          <a:p>
            <a:endParaRPr lang="en-US" sz="5600" dirty="0">
              <a:solidFill>
                <a:schemeClr val="bg2"/>
              </a:solidFill>
              <a:cs typeface="Arial" panose="020B0604020202020204" pitchFamily="34" charset="0"/>
            </a:endParaRPr>
          </a:p>
          <a:p>
            <a:r>
              <a:rPr lang="en-US" sz="5600" dirty="0">
                <a:solidFill>
                  <a:schemeClr val="bg2"/>
                </a:solidFill>
                <a:cs typeface="Arial" panose="020B0604020202020204" pitchFamily="34" charset="0"/>
              </a:rPr>
              <a:t>Dr. </a:t>
            </a:r>
            <a:r>
              <a:rPr lang="en-US" sz="5600" dirty="0" err="1">
                <a:solidFill>
                  <a:schemeClr val="bg2"/>
                </a:solidFill>
                <a:cs typeface="Arial" panose="020B0604020202020204" pitchFamily="34" charset="0"/>
              </a:rPr>
              <a:t>Sylvette</a:t>
            </a:r>
            <a:r>
              <a:rPr lang="en-US" sz="5600" dirty="0">
                <a:solidFill>
                  <a:schemeClr val="bg2"/>
                </a:solidFill>
                <a:cs typeface="Arial" panose="020B0604020202020204" pitchFamily="34" charset="0"/>
              </a:rPr>
              <a:t> A. La </a:t>
            </a:r>
            <a:r>
              <a:rPr lang="en-US" sz="5600" dirty="0" err="1">
                <a:solidFill>
                  <a:schemeClr val="bg2"/>
                </a:solidFill>
                <a:cs typeface="Arial" panose="020B0604020202020204" pitchFamily="34" charset="0"/>
              </a:rPr>
              <a:t>Touche</a:t>
            </a:r>
            <a:r>
              <a:rPr lang="en-US" sz="5600" dirty="0">
                <a:solidFill>
                  <a:schemeClr val="bg2"/>
                </a:solidFill>
                <a:cs typeface="Arial" panose="020B0604020202020204" pitchFamily="34" charset="0"/>
              </a:rPr>
              <a:t>-Howard</a:t>
            </a:r>
          </a:p>
          <a:p>
            <a:r>
              <a:rPr lang="en-US" sz="5600" dirty="0">
                <a:solidFill>
                  <a:schemeClr val="bg2"/>
                </a:solidFill>
                <a:cs typeface="Arial" panose="020B0604020202020204" pitchFamily="34" charset="0"/>
                <a:hlinkClick r:id="rId4">
                  <a:extLst>
                    <a:ext uri="{A12FA001-AC4F-418D-AE19-62706E023703}">
                      <ahyp:hlinkClr xmlns:ahyp="http://schemas.microsoft.com/office/drawing/2018/hyperlinkcolor" val="tx"/>
                    </a:ext>
                  </a:extLst>
                </a:hlinkClick>
              </a:rPr>
              <a:t>slhoward@innovativefundingpartners.com</a:t>
            </a:r>
            <a:endParaRPr lang="en-US" sz="5600" dirty="0">
              <a:solidFill>
                <a:schemeClr val="bg2"/>
              </a:solidFill>
              <a:cs typeface="Arial" panose="020B0604020202020204" pitchFamily="34" charset="0"/>
            </a:endParaRPr>
          </a:p>
          <a:p>
            <a:endParaRPr lang="en-US" sz="5600" dirty="0">
              <a:solidFill>
                <a:schemeClr val="bg2"/>
              </a:solidFill>
              <a:cs typeface="Arial" panose="020B0604020202020204" pitchFamily="34" charset="0"/>
            </a:endParaRPr>
          </a:p>
          <a:p>
            <a:endParaRPr lang="en-US" sz="5600" dirty="0">
              <a:solidFill>
                <a:schemeClr val="bg2"/>
              </a:solidFill>
              <a:cs typeface="Arial" panose="020B0604020202020204" pitchFamily="34" charset="0"/>
            </a:endParaRPr>
          </a:p>
          <a:p>
            <a:endParaRPr lang="en-US" sz="5600" dirty="0">
              <a:solidFill>
                <a:schemeClr val="tx1">
                  <a:lumMod val="75000"/>
                  <a:lumOff val="25000"/>
                </a:schemeClr>
              </a:solidFill>
              <a:cs typeface="Arial" panose="020B0604020202020204" pitchFamily="34" charset="0"/>
            </a:endParaRP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5"/>
          <a:stretch>
            <a:fillRect/>
          </a:stretch>
        </p:blipFill>
        <p:spPr>
          <a:xfrm>
            <a:off x="16434635" y="3242737"/>
            <a:ext cx="7644565" cy="6620926"/>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10041466" y="2895600"/>
            <a:ext cx="14227520" cy="10820399"/>
          </a:xfrm>
        </p:spPr>
        <p:txBody>
          <a:bodyPr>
            <a:normAutofit/>
          </a:bodyPr>
          <a:lstStyle/>
          <a:p>
            <a:pPr marL="0" indent="0">
              <a:buNone/>
            </a:pPr>
            <a:endParaRPr lang="en-US" dirty="0"/>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22825838" y="12489939"/>
            <a:ext cx="1219791" cy="1056456"/>
          </a:xfrm>
          <a:prstGeom prst="rect">
            <a:avLst/>
          </a:prstGeom>
          <a:ln w="12700">
            <a:miter lim="400000"/>
          </a:ln>
        </p:spPr>
      </p:pic>
      <p:sp>
        <p:nvSpPr>
          <p:cNvPr id="6" name="TextBox 5">
            <a:extLst>
              <a:ext uri="{FF2B5EF4-FFF2-40B4-BE49-F238E27FC236}">
                <a16:creationId xmlns:a16="http://schemas.microsoft.com/office/drawing/2014/main" id="{94181FEE-C0DA-BB51-990D-2B69598F3E98}"/>
              </a:ext>
            </a:extLst>
          </p:cNvPr>
          <p:cNvSpPr txBox="1"/>
          <p:nvPr/>
        </p:nvSpPr>
        <p:spPr>
          <a:xfrm>
            <a:off x="10401300" y="4840415"/>
            <a:ext cx="12153900"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lang="en-US" sz="6600" b="1" dirty="0">
                <a:solidFill>
                  <a:schemeClr val="accent2">
                    <a:lumMod val="50000"/>
                  </a:schemeClr>
                </a:solidFill>
                <a:latin typeface="+mn-lt"/>
              </a:rPr>
              <a:t>Creating a Solid Work Plan</a:t>
            </a:r>
            <a:endParaRPr kumimoji="0" lang="en-US" sz="6600" b="1" i="0" u="none" strike="noStrike" cap="none" spc="0" normalizeH="0" baseline="0" dirty="0">
              <a:ln>
                <a:noFill/>
              </a:ln>
              <a:solidFill>
                <a:schemeClr val="accent2">
                  <a:lumMod val="50000"/>
                </a:schemeClr>
              </a:solidFill>
              <a:effectLst/>
              <a:uFillTx/>
              <a:latin typeface="+mn-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lang="en-US" sz="6600" dirty="0">
              <a:latin typeface="+mn-lt"/>
            </a:endParaRPr>
          </a:p>
          <a:p>
            <a:pPr marL="0" marR="0" indent="0" algn="l"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5E5E5E"/>
                </a:solidFill>
                <a:effectLst/>
                <a:uFillTx/>
                <a:latin typeface="+mn-lt"/>
                <a:ea typeface="+mj-ea"/>
                <a:cs typeface="+mj-cs"/>
                <a:sym typeface="Helvetica Neue"/>
              </a:rPr>
              <a:t>Wednesday, August 16</a:t>
            </a:r>
            <a:r>
              <a:rPr kumimoji="0" lang="en-US" sz="6600" b="0" i="0" u="none" strike="noStrike" cap="none" spc="0" normalizeH="0" baseline="30000" dirty="0">
                <a:ln>
                  <a:noFill/>
                </a:ln>
                <a:solidFill>
                  <a:srgbClr val="5E5E5E"/>
                </a:solidFill>
                <a:effectLst/>
                <a:uFillTx/>
                <a:latin typeface="+mn-lt"/>
                <a:ea typeface="+mj-ea"/>
                <a:cs typeface="+mj-cs"/>
                <a:sym typeface="Helvetica Neue"/>
              </a:rPr>
              <a:t>th</a:t>
            </a:r>
            <a:r>
              <a:rPr kumimoji="0" lang="en-US" sz="6600" b="0" i="0" u="none" strike="noStrike" cap="none" spc="0" normalizeH="0" baseline="0" dirty="0">
                <a:ln>
                  <a:noFill/>
                </a:ln>
                <a:solidFill>
                  <a:srgbClr val="5E5E5E"/>
                </a:solidFill>
                <a:effectLst/>
                <a:uFillTx/>
                <a:latin typeface="+mn-lt"/>
                <a:ea typeface="+mj-ea"/>
                <a:cs typeface="+mj-cs"/>
                <a:sym typeface="Helvetica Neue"/>
              </a:rPr>
              <a:t> </a:t>
            </a:r>
          </a:p>
          <a:p>
            <a:pPr marL="0" marR="0" indent="0" algn="l" defTabSz="2438337" rtl="0" fontAlgn="auto" latinLnBrk="0" hangingPunct="0">
              <a:lnSpc>
                <a:spcPct val="100000"/>
              </a:lnSpc>
              <a:spcBef>
                <a:spcPts val="0"/>
              </a:spcBef>
              <a:spcAft>
                <a:spcPts val="0"/>
              </a:spcAft>
              <a:buClrTx/>
              <a:buSzTx/>
              <a:buFontTx/>
              <a:buNone/>
              <a:tabLst/>
            </a:pPr>
            <a:r>
              <a:rPr lang="en-US" sz="6600" dirty="0">
                <a:latin typeface="+mn-lt"/>
              </a:rPr>
              <a:t>12-1pm EST</a:t>
            </a:r>
            <a:endParaRPr kumimoji="0" lang="en-US" sz="6600" b="0" i="0" u="none" strike="noStrike" cap="none" spc="0" normalizeH="0" baseline="0" dirty="0">
              <a:ln>
                <a:noFill/>
              </a:ln>
              <a:solidFill>
                <a:srgbClr val="5E5E5E"/>
              </a:solidFill>
              <a:effectLst/>
              <a:uFillTx/>
              <a:latin typeface="+mn-lt"/>
              <a:ea typeface="+mj-ea"/>
              <a:cs typeface="+mj-cs"/>
              <a:sym typeface="Helvetica Neue"/>
            </a:endParaRPr>
          </a:p>
        </p:txBody>
      </p:sp>
    </p:spTree>
    <p:extLst>
      <p:ext uri="{BB962C8B-B14F-4D97-AF65-F5344CB8AC3E}">
        <p14:creationId xmlns:p14="http://schemas.microsoft.com/office/powerpoint/2010/main" val="299865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2" y="596816"/>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646129" y="8310112"/>
            <a:ext cx="4820165" cy="1056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b="1" i="0" u="none" strike="noStrike" dirty="0">
                <a:solidFill>
                  <a:schemeClr val="bg2">
                    <a:lumMod val="50000"/>
                  </a:schemeClr>
                </a:solidFill>
                <a:effectLst/>
                <a:latin typeface="+mn-lt"/>
              </a:rPr>
              <a:t>Brian Kelley, Ph.D.</a:t>
            </a:r>
          </a:p>
          <a:p>
            <a:pPr defTabSz="457200">
              <a:defRPr sz="3000" b="1" spc="-90">
                <a:solidFill>
                  <a:srgbClr val="4D4D4F"/>
                </a:solidFill>
                <a:latin typeface="Proxima Nova"/>
                <a:ea typeface="Proxima Nova"/>
                <a:cs typeface="Proxima Nova"/>
                <a:sym typeface="Proxima Nova"/>
              </a:defRPr>
            </a:pPr>
            <a:r>
              <a:rPr lang="en-US" b="1" dirty="0">
                <a:solidFill>
                  <a:schemeClr val="bg2">
                    <a:lumMod val="50000"/>
                  </a:schemeClr>
                </a:solidFill>
                <a:latin typeface="+mn-lt"/>
                <a:ea typeface="Proxima Nova Medium"/>
                <a:cs typeface="Proxima Nova Medium"/>
                <a:sym typeface="Proxima Nova Medium"/>
              </a:rPr>
              <a:t>Senior Partner</a:t>
            </a:r>
            <a:endParaRPr b="1" dirty="0">
              <a:solidFill>
                <a:schemeClr val="bg2">
                  <a:lumMod val="50000"/>
                </a:schemeClr>
              </a:solidFill>
              <a:latin typeface="+mn-lt"/>
              <a:ea typeface="Proxima Nova Medium"/>
              <a:cs typeface="Proxima Nova Medium"/>
              <a:sym typeface="Proxima Nova Medium"/>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3126334" y="3941321"/>
            <a:ext cx="12196916" cy="78483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hangingPunct="1">
              <a:spcBef>
                <a:spcPct val="20000"/>
              </a:spcBef>
              <a:buClr>
                <a:srgbClr val="2F6A36"/>
              </a:buClr>
              <a:defRPr/>
            </a:pPr>
            <a:r>
              <a:rPr lang="en-US" sz="3600" b="1" dirty="0">
                <a:solidFill>
                  <a:schemeClr val="tx1"/>
                </a:solidFill>
              </a:rPr>
              <a:t>Brian Kelley, Ph.D., IFP Grants Consultant</a:t>
            </a:r>
            <a:r>
              <a:rPr lang="en-US" sz="3600" dirty="0">
                <a:solidFill>
                  <a:schemeClr val="tx1"/>
                </a:solidFill>
              </a:rPr>
              <a:t>, is a grant writer with a proven track record of securing federal and foundation grants across multiple sectors, including health care, workforce development, and education. He </a:t>
            </a:r>
            <a:r>
              <a:rPr lang="en-US" sz="3600" b="0" i="0" u="none" strike="noStrike" dirty="0">
                <a:solidFill>
                  <a:schemeClr val="tx1"/>
                </a:solidFill>
                <a:effectLst/>
              </a:rPr>
              <a:t>has worked in academia for over two decades and has served a variety of not-for-profit organizations and medical centers as a consultant to help create innovation and secure foundation, city, state, and federal funds to support biomedical, education, prevention research, and workforce development. He has also served as a grant reviewer for several granting agencies. Dr. Kelley leverages the culmination of these experiences into an authentic and effective approach to grant development for community impact.</a:t>
            </a:r>
            <a:endParaRPr lang="en-US" sz="3600" dirty="0">
              <a:solidFill>
                <a:schemeClr val="tx1"/>
              </a:solidFill>
            </a:endParaRPr>
          </a:p>
        </p:txBody>
      </p:sp>
      <p:pic>
        <p:nvPicPr>
          <p:cNvPr id="2050" name="Picture 2">
            <a:extLst>
              <a:ext uri="{FF2B5EF4-FFF2-40B4-BE49-F238E27FC236}">
                <a16:creationId xmlns:a16="http://schemas.microsoft.com/office/drawing/2014/main" id="{57B80FEB-1072-E629-119D-73D310CA5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2269" y="2817937"/>
            <a:ext cx="54356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1595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1" y="569342"/>
            <a:ext cx="437683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3195861" y="3898962"/>
            <a:ext cx="12655710" cy="7581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lvl="0" indent="0" algn="l" rtl="0">
              <a:lnSpc>
                <a:spcPct val="90000"/>
              </a:lnSpc>
              <a:spcBef>
                <a:spcPts val="0"/>
              </a:spcBef>
              <a:spcAft>
                <a:spcPts val="0"/>
              </a:spcAft>
              <a:buSzPts val="2000"/>
              <a:buNone/>
            </a:pPr>
            <a:r>
              <a:rPr lang="en-US" sz="3600" b="1" i="0" u="none" strike="noStrike" dirty="0" err="1">
                <a:solidFill>
                  <a:schemeClr val="tx1"/>
                </a:solidFill>
                <a:effectLst/>
              </a:rPr>
              <a:t>Sylvette</a:t>
            </a:r>
            <a:r>
              <a:rPr lang="en-US" sz="3600" b="1" i="0" u="none" strike="noStrike" dirty="0">
                <a:solidFill>
                  <a:schemeClr val="tx1"/>
                </a:solidFill>
                <a:effectLst/>
              </a:rPr>
              <a:t>  La </a:t>
            </a:r>
            <a:r>
              <a:rPr lang="en-US" sz="3600" b="1" i="0" u="none" strike="noStrike" dirty="0" err="1">
                <a:solidFill>
                  <a:schemeClr val="tx1"/>
                </a:solidFill>
                <a:effectLst/>
              </a:rPr>
              <a:t>Touche</a:t>
            </a:r>
            <a:r>
              <a:rPr lang="en-US" sz="3600" b="1" i="0" u="none" strike="noStrike" dirty="0">
                <a:solidFill>
                  <a:schemeClr val="tx1"/>
                </a:solidFill>
                <a:effectLst/>
              </a:rPr>
              <a:t>-Howard</a:t>
            </a:r>
            <a:r>
              <a:rPr lang="en-US" sz="3600" b="1" dirty="0">
                <a:solidFill>
                  <a:schemeClr val="tx1"/>
                </a:solidFill>
              </a:rPr>
              <a:t>, Ph.D., IFP Grants Consultant</a:t>
            </a:r>
            <a:r>
              <a:rPr lang="en-US" sz="3600" dirty="0">
                <a:solidFill>
                  <a:schemeClr val="tx1"/>
                </a:solidFill>
              </a:rPr>
              <a:t>,</a:t>
            </a:r>
            <a:r>
              <a:rPr lang="en-US" sz="3600" dirty="0">
                <a:solidFill>
                  <a:schemeClr val="tx1"/>
                </a:solidFill>
                <a:highlight>
                  <a:srgbClr val="FFFFFF"/>
                </a:highlight>
              </a:rPr>
              <a:t> </a:t>
            </a:r>
            <a:r>
              <a:rPr lang="en-US" sz="3600" b="0" i="0" u="none" strike="noStrike" dirty="0">
                <a:solidFill>
                  <a:schemeClr val="tx1"/>
                </a:solidFill>
                <a:effectLst/>
              </a:rPr>
              <a:t>is an experienced therapist and public health specialist in the behavioral and community health sector with specializations in mental health, health equity, community engagement, and program evaluation. She brings to the IFP team more than 20 years of experience in the academic, for-profit, and non-profit arenas. She has served on several curriculum development teams that have had state and national impacts. Her passion lies in proactively working with organizations and communities to bridge behavioral health, research, and social impact to create a sustainable and equitable future through policy, systems, and environmental change initiatives. </a:t>
            </a:r>
            <a:r>
              <a:rPr lang="en-US" sz="3600" dirty="0" err="1">
                <a:solidFill>
                  <a:schemeClr val="tx1"/>
                </a:solidFill>
                <a:highlight>
                  <a:srgbClr val="FFFFFF"/>
                </a:highlight>
              </a:rPr>
              <a:t>Sylvette</a:t>
            </a:r>
            <a:r>
              <a:rPr lang="en-US" sz="3600" dirty="0">
                <a:solidFill>
                  <a:schemeClr val="tx1"/>
                </a:solidFill>
                <a:highlight>
                  <a:srgbClr val="FFFFFF"/>
                </a:highlight>
              </a:rPr>
              <a:t> holds a Ph.D. in Behavioral and Community Health from the University of Maryland, College Park. </a:t>
            </a:r>
            <a:endParaRPr lang="en-US" sz="3600" dirty="0">
              <a:solidFill>
                <a:schemeClr val="tx1"/>
              </a:solidFill>
            </a:endParaRPr>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6916446" y="8355984"/>
            <a:ext cx="5894023"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dirty="0" err="1">
                <a:solidFill>
                  <a:schemeClr val="bg2">
                    <a:lumMod val="50000"/>
                  </a:schemeClr>
                </a:solidFill>
              </a:rPr>
              <a:t>Sylvette</a:t>
            </a:r>
            <a:r>
              <a:rPr lang="en-US" dirty="0">
                <a:solidFill>
                  <a:schemeClr val="bg2">
                    <a:lumMod val="50000"/>
                  </a:schemeClr>
                </a:solidFill>
              </a:rPr>
              <a:t> La </a:t>
            </a:r>
            <a:r>
              <a:rPr lang="en-US" dirty="0" err="1">
                <a:solidFill>
                  <a:schemeClr val="bg2">
                    <a:lumMod val="50000"/>
                  </a:schemeClr>
                </a:solidFill>
              </a:rPr>
              <a:t>Touche</a:t>
            </a:r>
            <a:r>
              <a:rPr lang="en-US" dirty="0">
                <a:solidFill>
                  <a:schemeClr val="bg2">
                    <a:lumMod val="50000"/>
                  </a:schemeClr>
                </a:solidFill>
              </a:rPr>
              <a:t>-Howard, </a:t>
            </a:r>
            <a:r>
              <a:rPr lang="en-US" dirty="0" err="1">
                <a:solidFill>
                  <a:schemeClr val="bg2">
                    <a:lumMod val="50000"/>
                  </a:schemeClr>
                </a:solidFill>
              </a:rPr>
              <a:t>Ph.D.NCC</a:t>
            </a:r>
            <a:r>
              <a:rPr lang="en-US" dirty="0">
                <a:solidFill>
                  <a:schemeClr val="bg2">
                    <a:lumMod val="50000"/>
                  </a:schemeClr>
                </a:solidFill>
              </a:rPr>
              <a:t>, CHES</a:t>
            </a:r>
          </a:p>
          <a:p>
            <a:pPr defTabSz="457200">
              <a:defRPr sz="3000" b="1" spc="-90">
                <a:solidFill>
                  <a:srgbClr val="4D4D4F"/>
                </a:solidFill>
                <a:latin typeface="Proxima Nova"/>
                <a:ea typeface="Proxima Nova"/>
                <a:cs typeface="Proxima Nova"/>
                <a:sym typeface="Proxima Nova"/>
              </a:defRPr>
            </a:pPr>
            <a:r>
              <a:rPr lang="en-US" b="1" dirty="0">
                <a:solidFill>
                  <a:schemeClr val="bg2">
                    <a:lumMod val="50000"/>
                  </a:schemeClr>
                </a:solidFill>
                <a:latin typeface="Proxima Nova Medium"/>
                <a:ea typeface="Proxima Nova Medium"/>
                <a:cs typeface="Proxima Nova Medium"/>
                <a:sym typeface="Proxima Nova Medium"/>
              </a:rPr>
              <a:t>Grants Consultant</a:t>
            </a:r>
            <a:endParaRPr b="1" dirty="0">
              <a:solidFill>
                <a:schemeClr val="bg2">
                  <a:lumMod val="50000"/>
                </a:schemeClr>
              </a:solidFill>
              <a:latin typeface="Proxima Nova Medium"/>
              <a:ea typeface="Proxima Nova Medium"/>
              <a:cs typeface="Proxima Nova Medium"/>
              <a:sym typeface="Proxima Nova Medium"/>
            </a:endParaRPr>
          </a:p>
        </p:txBody>
      </p:sp>
      <p:pic>
        <p:nvPicPr>
          <p:cNvPr id="1026" name="Picture 2">
            <a:extLst>
              <a:ext uri="{FF2B5EF4-FFF2-40B4-BE49-F238E27FC236}">
                <a16:creationId xmlns:a16="http://schemas.microsoft.com/office/drawing/2014/main" id="{F2D71B61-8146-FFF8-2311-888BA9C3F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47" y="2867080"/>
            <a:ext cx="53975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520829"/>
            <a:ext cx="21971005" cy="8191148"/>
          </a:xfrm>
        </p:spPr>
        <p:txBody>
          <a:bodyPr>
            <a:normAutofit fontScale="90000"/>
          </a:bodyPr>
          <a:lstStyle/>
          <a:p>
            <a:pPr marL="1371600" indent="-1371600">
              <a:buFont typeface="+mj-lt"/>
              <a:buAutoNum type="romanUcPeriod"/>
            </a:pPr>
            <a:r>
              <a:rPr lang="en-US" sz="8000" b="0" i="0" u="none" strike="noStrike" dirty="0">
                <a:solidFill>
                  <a:schemeClr val="bg1"/>
                </a:solidFill>
                <a:effectLst/>
              </a:rPr>
              <a:t>Developing formal and informal methods of engaging the target population, including:</a:t>
            </a:r>
            <a:br>
              <a:rPr lang="en-US" sz="8000" b="0" i="0" u="none" strike="noStrike" dirty="0">
                <a:solidFill>
                  <a:schemeClr val="bg1"/>
                </a:solidFill>
                <a:effectLst/>
              </a:rPr>
            </a:br>
            <a:r>
              <a:rPr lang="en-US" sz="8000" b="0" dirty="0" err="1">
                <a:solidFill>
                  <a:schemeClr val="bg1"/>
                </a:solidFill>
              </a:rPr>
              <a:t>i</a:t>
            </a:r>
            <a:r>
              <a:rPr lang="en-US" sz="8000" b="0" dirty="0">
                <a:solidFill>
                  <a:schemeClr val="bg1"/>
                </a:solidFill>
              </a:rPr>
              <a:t>. Ne</a:t>
            </a:r>
            <a:r>
              <a:rPr lang="en-US" sz="8000" b="0" i="0" u="none" strike="noStrike" dirty="0">
                <a:solidFill>
                  <a:schemeClr val="bg1"/>
                </a:solidFill>
                <a:effectLst/>
              </a:rPr>
              <a:t>eds assessments;</a:t>
            </a:r>
            <a:br>
              <a:rPr lang="en-US" sz="8000" b="0" dirty="0">
                <a:solidFill>
                  <a:schemeClr val="bg1"/>
                </a:solidFill>
              </a:rPr>
            </a:br>
            <a:r>
              <a:rPr lang="en-US" sz="8000" b="0" dirty="0">
                <a:solidFill>
                  <a:schemeClr val="bg1"/>
                </a:solidFill>
              </a:rPr>
              <a:t>ii. </a:t>
            </a:r>
            <a:r>
              <a:rPr lang="en-US" sz="8000" b="0" i="0" u="none" strike="noStrike" dirty="0">
                <a:solidFill>
                  <a:schemeClr val="bg1"/>
                </a:solidFill>
                <a:effectLst/>
              </a:rPr>
              <a:t>SWOT (Strengths, Weaknesses, Opportunities, and Threats); and</a:t>
            </a:r>
            <a:br>
              <a:rPr lang="en-US" sz="8000" b="0" dirty="0">
                <a:solidFill>
                  <a:schemeClr val="bg1"/>
                </a:solidFill>
              </a:rPr>
            </a:br>
            <a:r>
              <a:rPr lang="en-US" sz="8000" b="0" dirty="0">
                <a:solidFill>
                  <a:schemeClr val="bg1"/>
                </a:solidFill>
              </a:rPr>
              <a:t>iii. </a:t>
            </a:r>
            <a:r>
              <a:rPr lang="en-US" sz="8000" b="0" i="0" u="none" strike="noStrike" dirty="0">
                <a:solidFill>
                  <a:schemeClr val="bg1"/>
                </a:solidFill>
                <a:effectLst/>
              </a:rPr>
              <a:t>PEST (Political, Economic, Societal, and Technological) analysis</a:t>
            </a: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2" name="Picture 4">
            <a:extLst>
              <a:ext uri="{FF2B5EF4-FFF2-40B4-BE49-F238E27FC236}">
                <a16:creationId xmlns:a16="http://schemas.microsoft.com/office/drawing/2014/main" id="{6334554F-7A05-81A3-48AF-B303BB75F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36" y="8816908"/>
            <a:ext cx="3634217" cy="36060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9B462DCB-E536-E2B7-C140-D328DD703684}"/>
              </a:ext>
            </a:extLst>
          </p:cNvPr>
          <p:cNvGraphicFramePr/>
          <p:nvPr>
            <p:extLst>
              <p:ext uri="{D42A27DB-BD31-4B8C-83A1-F6EECF244321}">
                <p14:modId xmlns:p14="http://schemas.microsoft.com/office/powerpoint/2010/main" val="542277668"/>
              </p:ext>
            </p:extLst>
          </p:nvPr>
        </p:nvGraphicFramePr>
        <p:xfrm>
          <a:off x="15572508" y="7799820"/>
          <a:ext cx="5213729" cy="5238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Needs Assessment Toolkit">
            <a:extLst>
              <a:ext uri="{FF2B5EF4-FFF2-40B4-BE49-F238E27FC236}">
                <a16:creationId xmlns:a16="http://schemas.microsoft.com/office/drawing/2014/main" id="{3D291D7D-36E6-E532-CF73-E3D895177E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5054" y="8093941"/>
            <a:ext cx="4869613" cy="464993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descr="Image">
            <a:extLst>
              <a:ext uri="{FF2B5EF4-FFF2-40B4-BE49-F238E27FC236}">
                <a16:creationId xmlns:a16="http://schemas.microsoft.com/office/drawing/2014/main" id="{E3DF733B-214A-1CFC-F5EE-83853AEB2CAC}"/>
              </a:ext>
            </a:extLst>
          </p:cNvPr>
          <p:cNvPicPr>
            <a:picLocks noChangeAspect="1"/>
          </p:cNvPicPr>
          <p:nvPr/>
        </p:nvPicPr>
        <p:blipFill>
          <a:blip r:embed="rId10"/>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3078594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57F612-BAE3-C5B5-2B7D-E5BA92F8154D}"/>
              </a:ext>
            </a:extLst>
          </p:cNvPr>
          <p:cNvSpPr txBox="1"/>
          <p:nvPr/>
        </p:nvSpPr>
        <p:spPr>
          <a:xfrm>
            <a:off x="7477581" y="370101"/>
            <a:ext cx="990976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a:ln>
                  <a:noFill/>
                </a:ln>
                <a:solidFill>
                  <a:srgbClr val="0EB1A4"/>
                </a:solidFill>
                <a:effectLst/>
                <a:uFillTx/>
                <a:latin typeface="+mj-lt"/>
                <a:ea typeface="+mj-ea"/>
                <a:cs typeface="+mj-cs"/>
                <a:sym typeface="Helvetica Neue"/>
              </a:rPr>
              <a:t>Laying the Foundation</a:t>
            </a:r>
          </a:p>
        </p:txBody>
      </p:sp>
      <p:pic>
        <p:nvPicPr>
          <p:cNvPr id="2050" name="Picture 2" descr="3 Keys For Building Relationships With Those You Lead">
            <a:extLst>
              <a:ext uri="{FF2B5EF4-FFF2-40B4-BE49-F238E27FC236}">
                <a16:creationId xmlns:a16="http://schemas.microsoft.com/office/drawing/2014/main" id="{6E4A5C9C-F888-DDAE-EE72-C99C5FE68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255" y="1921721"/>
            <a:ext cx="17955490" cy="10640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D2E551-F84D-CD16-F5EB-6F80B19B5003}"/>
              </a:ext>
            </a:extLst>
          </p:cNvPr>
          <p:cNvSpPr txBox="1"/>
          <p:nvPr/>
        </p:nvSpPr>
        <p:spPr>
          <a:xfrm>
            <a:off x="16764000" y="13073560"/>
            <a:ext cx="710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bg2"/>
                </a:solidFill>
                <a:effectLst/>
                <a:uFillTx/>
                <a:latin typeface="+mj-lt"/>
                <a:ea typeface="+mj-ea"/>
                <a:cs typeface="+mj-cs"/>
                <a:sym typeface="Helvetica Neue"/>
              </a:rPr>
              <a:t>Image Source: https://</a:t>
            </a:r>
            <a:r>
              <a:rPr kumimoji="0" lang="en-US" sz="1200" b="0" i="0" u="none" strike="noStrike" cap="none" spc="0" normalizeH="0" baseline="0" dirty="0" err="1">
                <a:ln>
                  <a:noFill/>
                </a:ln>
                <a:solidFill>
                  <a:schemeClr val="bg2"/>
                </a:solidFill>
                <a:effectLst/>
                <a:uFillTx/>
                <a:latin typeface="+mj-lt"/>
                <a:ea typeface="+mj-ea"/>
                <a:cs typeface="+mj-cs"/>
                <a:sym typeface="Helvetica Neue"/>
              </a:rPr>
              <a:t>tanveernaseer.com</a:t>
            </a:r>
            <a:r>
              <a:rPr kumimoji="0" lang="en-US" sz="1200" b="0" i="0" u="none" strike="noStrike" cap="none" spc="0" normalizeH="0" baseline="0" dirty="0">
                <a:ln>
                  <a:noFill/>
                </a:ln>
                <a:solidFill>
                  <a:schemeClr val="bg2"/>
                </a:solidFill>
                <a:effectLst/>
                <a:uFillTx/>
                <a:latin typeface="+mj-lt"/>
                <a:ea typeface="+mj-ea"/>
                <a:cs typeface="+mj-cs"/>
                <a:sym typeface="Helvetica Neue"/>
              </a:rPr>
              <a:t>/building-relationships-key-to-leadership-success</a:t>
            </a:r>
            <a:r>
              <a:rPr kumimoji="0" lang="en-US" sz="2400" b="0" i="0" u="none" strike="noStrike" cap="none" spc="0" normalizeH="0" baseline="0" dirty="0">
                <a:ln>
                  <a:noFill/>
                </a:ln>
                <a:solidFill>
                  <a:srgbClr val="5E5E5E"/>
                </a:solidFill>
                <a:effectLst/>
                <a:uFillTx/>
                <a:latin typeface="+mj-lt"/>
                <a:ea typeface="+mj-ea"/>
                <a:cs typeface="+mj-cs"/>
                <a:sym typeface="Helvetica Neue"/>
              </a:rPr>
              <a:t>/</a:t>
            </a:r>
          </a:p>
        </p:txBody>
      </p:sp>
      <p:pic>
        <p:nvPicPr>
          <p:cNvPr id="3" name="Image" descr="Image">
            <a:extLst>
              <a:ext uri="{FF2B5EF4-FFF2-40B4-BE49-F238E27FC236}">
                <a16:creationId xmlns:a16="http://schemas.microsoft.com/office/drawing/2014/main" id="{DBFCADA6-0007-2CFF-51FD-F788B9441444}"/>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9951459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FAC36-A7C6-E5E9-9EBC-C67BD36199C7}"/>
              </a:ext>
            </a:extLst>
          </p:cNvPr>
          <p:cNvSpPr>
            <a:spLocks noGrp="1"/>
          </p:cNvSpPr>
          <p:nvPr>
            <p:ph type="title"/>
          </p:nvPr>
        </p:nvSpPr>
        <p:spPr/>
        <p:txBody>
          <a:bodyPr/>
          <a:lstStyle/>
          <a:p>
            <a:r>
              <a:rPr lang="en-US" dirty="0">
                <a:solidFill>
                  <a:srgbClr val="0EB1A4"/>
                </a:solidFill>
              </a:rPr>
              <a:t>So how do we do this in a meaningful and effective way?</a:t>
            </a:r>
          </a:p>
        </p:txBody>
      </p:sp>
      <p:pic>
        <p:nvPicPr>
          <p:cNvPr id="5122" name="Picture 2" descr="Image of Person Thinking: Exploring the Power of Thought">
            <a:extLst>
              <a:ext uri="{FF2B5EF4-FFF2-40B4-BE49-F238E27FC236}">
                <a16:creationId xmlns:a16="http://schemas.microsoft.com/office/drawing/2014/main" id="{E88F2843-2198-05AE-9D8D-B1F130E78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7357" y="7315617"/>
            <a:ext cx="5320144" cy="60870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descr="Image">
            <a:extLst>
              <a:ext uri="{FF2B5EF4-FFF2-40B4-BE49-F238E27FC236}">
                <a16:creationId xmlns:a16="http://schemas.microsoft.com/office/drawing/2014/main" id="{F7E16DDD-8860-90CE-4DC5-EFBAE2DDD690}"/>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1067808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57F612-BAE3-C5B5-2B7D-E5BA92F8154D}"/>
              </a:ext>
            </a:extLst>
          </p:cNvPr>
          <p:cNvSpPr txBox="1"/>
          <p:nvPr/>
        </p:nvSpPr>
        <p:spPr>
          <a:xfrm>
            <a:off x="469909" y="586402"/>
            <a:ext cx="25464385"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lang="en-US" sz="6600" b="1" dirty="0">
                <a:solidFill>
                  <a:srgbClr val="0EB1A4"/>
                </a:solidFill>
              </a:rPr>
              <a:t>METHOD 1: Community Strength &amp; Needs Assessment</a:t>
            </a:r>
          </a:p>
        </p:txBody>
      </p:sp>
      <p:sp>
        <p:nvSpPr>
          <p:cNvPr id="3" name="TextBox 2">
            <a:extLst>
              <a:ext uri="{FF2B5EF4-FFF2-40B4-BE49-F238E27FC236}">
                <a16:creationId xmlns:a16="http://schemas.microsoft.com/office/drawing/2014/main" id="{49E1CB2F-4465-3DF8-830B-6E9EF37A2714}"/>
              </a:ext>
            </a:extLst>
          </p:cNvPr>
          <p:cNvSpPr txBox="1"/>
          <p:nvPr/>
        </p:nvSpPr>
        <p:spPr>
          <a:xfrm>
            <a:off x="1404257" y="2458362"/>
            <a:ext cx="20606657" cy="9233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5400" dirty="0"/>
              <a:t>A community strength and needs assessment…</a:t>
            </a:r>
          </a:p>
          <a:p>
            <a:pPr algn="l"/>
            <a:endParaRPr lang="en-US" sz="5400" dirty="0"/>
          </a:p>
          <a:p>
            <a:pPr marL="857250" indent="-857250" algn="l">
              <a:buFont typeface="Arial" panose="020B0604020202020204" pitchFamily="34" charset="0"/>
              <a:buChar char="•"/>
            </a:pPr>
            <a:r>
              <a:rPr lang="en-US" sz="5400" dirty="0"/>
              <a:t>provides community leaders with a </a:t>
            </a:r>
            <a:r>
              <a:rPr lang="en-US" sz="5400" b="1" dirty="0"/>
              <a:t>snapshot</a:t>
            </a:r>
            <a:r>
              <a:rPr lang="en-US" sz="5400" dirty="0"/>
              <a:t> of local policy, systems, and environmental change strategies currently in place.</a:t>
            </a:r>
          </a:p>
          <a:p>
            <a:pPr algn="l"/>
            <a:endParaRPr lang="en-US" sz="5400" dirty="0"/>
          </a:p>
          <a:p>
            <a:pPr marL="857250" indent="-857250" algn="l">
              <a:buFont typeface="Arial" panose="020B0604020202020204" pitchFamily="34" charset="0"/>
              <a:buChar char="•"/>
            </a:pPr>
            <a:r>
              <a:rPr lang="en-US" sz="5400" dirty="0"/>
              <a:t>helps community leaders identify areas for </a:t>
            </a:r>
            <a:r>
              <a:rPr lang="en-US" sz="5400" b="1" dirty="0"/>
              <a:t>improvement</a:t>
            </a:r>
            <a:r>
              <a:rPr lang="en-US" sz="5400" dirty="0"/>
              <a:t>.</a:t>
            </a:r>
          </a:p>
          <a:p>
            <a:pPr algn="l"/>
            <a:endParaRPr lang="en-US" sz="5400" dirty="0"/>
          </a:p>
          <a:p>
            <a:pPr marL="857250" indent="-857250" algn="l">
              <a:buFont typeface="Arial" panose="020B0604020202020204" pitchFamily="34" charset="0"/>
              <a:buChar char="•"/>
            </a:pPr>
            <a:r>
              <a:rPr lang="en-US" sz="5400" dirty="0"/>
              <a:t>provides communities a way to map out a </a:t>
            </a:r>
            <a:r>
              <a:rPr lang="en-US" sz="5400" b="1" dirty="0"/>
              <a:t>“course of action” </a:t>
            </a:r>
            <a:r>
              <a:rPr lang="en-US" sz="5400" dirty="0"/>
              <a:t>for health improvement by creating strategies for making </a:t>
            </a:r>
            <a:r>
              <a:rPr lang="en-US" sz="5400" b="1" dirty="0"/>
              <a:t>positive and sustainable changes </a:t>
            </a:r>
            <a:r>
              <a:rPr lang="en-US" sz="5400" dirty="0"/>
              <a:t>in their communities. </a:t>
            </a:r>
          </a:p>
        </p:txBody>
      </p:sp>
      <p:sp>
        <p:nvSpPr>
          <p:cNvPr id="4" name="TextBox 3">
            <a:extLst>
              <a:ext uri="{FF2B5EF4-FFF2-40B4-BE49-F238E27FC236}">
                <a16:creationId xmlns:a16="http://schemas.microsoft.com/office/drawing/2014/main" id="{871450A5-508F-5F86-41B5-9CCCD8787B6E}"/>
              </a:ext>
            </a:extLst>
          </p:cNvPr>
          <p:cNvSpPr txBox="1"/>
          <p:nvPr/>
        </p:nvSpPr>
        <p:spPr>
          <a:xfrm>
            <a:off x="11010901" y="13169381"/>
            <a:ext cx="1206529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7"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600" b="0" i="0" u="none" strike="noStrike" cap="none" spc="0" normalizeH="0" baseline="0" dirty="0" err="1">
                <a:ln>
                  <a:noFill/>
                </a:ln>
                <a:solidFill>
                  <a:srgbClr val="5E5E5E"/>
                </a:solidFill>
                <a:effectLst/>
                <a:uFillTx/>
                <a:latin typeface="+mj-lt"/>
                <a:ea typeface="+mj-ea"/>
                <a:cs typeface="+mj-cs"/>
                <a:sym typeface="Helvetica Neue"/>
              </a:rPr>
              <a:t>www.cdc.gov</a:t>
            </a:r>
            <a:r>
              <a:rPr kumimoji="0" lang="en-US" sz="1600" b="0" i="0" u="none" strike="noStrike" cap="none" spc="0" normalizeH="0" baseline="0" dirty="0">
                <a:ln>
                  <a:noFill/>
                </a:ln>
                <a:solidFill>
                  <a:srgbClr val="5E5E5E"/>
                </a:solidFill>
                <a:effectLst/>
                <a:uFillTx/>
                <a:latin typeface="+mj-lt"/>
                <a:ea typeface="+mj-ea"/>
                <a:cs typeface="+mj-cs"/>
                <a:sym typeface="Helvetica Neue"/>
              </a:rPr>
              <a:t>/</a:t>
            </a:r>
            <a:r>
              <a:rPr kumimoji="0" lang="en-US" sz="1600" b="0" i="0" u="none" strike="noStrike" cap="none" spc="0" normalizeH="0" baseline="0" dirty="0" err="1">
                <a:ln>
                  <a:noFill/>
                </a:ln>
                <a:solidFill>
                  <a:srgbClr val="5E5E5E"/>
                </a:solidFill>
                <a:effectLst/>
                <a:uFillTx/>
                <a:latin typeface="+mj-lt"/>
                <a:ea typeface="+mj-ea"/>
                <a:cs typeface="+mj-cs"/>
                <a:sym typeface="Helvetica Neue"/>
              </a:rPr>
              <a:t>globalhealth</a:t>
            </a:r>
            <a:r>
              <a:rPr kumimoji="0" lang="en-US" sz="1600" b="0" i="0" u="none" strike="noStrike" cap="none" spc="0" normalizeH="0" baseline="0" dirty="0">
                <a:ln>
                  <a:noFill/>
                </a:ln>
                <a:solidFill>
                  <a:srgbClr val="5E5E5E"/>
                </a:solidFill>
                <a:effectLst/>
                <a:uFillTx/>
                <a:latin typeface="+mj-lt"/>
                <a:ea typeface="+mj-ea"/>
                <a:cs typeface="+mj-cs"/>
                <a:sym typeface="Helvetica Neue"/>
              </a:rPr>
              <a:t>/</a:t>
            </a:r>
            <a:r>
              <a:rPr kumimoji="0" lang="en-US" sz="1600" b="0" i="0" u="none" strike="noStrike" cap="none" spc="0" normalizeH="0" baseline="0" dirty="0" err="1">
                <a:ln>
                  <a:noFill/>
                </a:ln>
                <a:solidFill>
                  <a:srgbClr val="5E5E5E"/>
                </a:solidFill>
                <a:effectLst/>
                <a:uFillTx/>
                <a:latin typeface="+mj-lt"/>
                <a:ea typeface="+mj-ea"/>
                <a:cs typeface="+mj-cs"/>
                <a:sym typeface="Helvetica Neue"/>
              </a:rPr>
              <a:t>healthprotection</a:t>
            </a:r>
            <a:r>
              <a:rPr kumimoji="0" lang="en-US" sz="1600" b="0" i="0" u="none" strike="noStrike" cap="none" spc="0" normalizeH="0" baseline="0" dirty="0">
                <a:ln>
                  <a:noFill/>
                </a:ln>
                <a:solidFill>
                  <a:srgbClr val="5E5E5E"/>
                </a:solidFill>
                <a:effectLst/>
                <a:uFillTx/>
                <a:latin typeface="+mj-lt"/>
                <a:ea typeface="+mj-ea"/>
                <a:cs typeface="+mj-cs"/>
                <a:sym typeface="Helvetica Neue"/>
              </a:rPr>
              <a:t>/</a:t>
            </a:r>
            <a:r>
              <a:rPr kumimoji="0" lang="en-US" sz="1600" b="0" i="0" u="none" strike="noStrike" cap="none" spc="0" normalizeH="0" baseline="0" dirty="0" err="1">
                <a:ln>
                  <a:noFill/>
                </a:ln>
                <a:solidFill>
                  <a:srgbClr val="5E5E5E"/>
                </a:solidFill>
                <a:effectLst/>
                <a:uFillTx/>
                <a:latin typeface="+mj-lt"/>
                <a:ea typeface="+mj-ea"/>
                <a:cs typeface="+mj-cs"/>
                <a:sym typeface="Helvetica Neue"/>
              </a:rPr>
              <a:t>fetp</a:t>
            </a:r>
            <a:r>
              <a:rPr kumimoji="0" lang="en-US" sz="1600" b="0" i="0" u="none" strike="noStrike" cap="none" spc="0" normalizeH="0" baseline="0" dirty="0">
                <a:ln>
                  <a:noFill/>
                </a:ln>
                <a:solidFill>
                  <a:srgbClr val="5E5E5E"/>
                </a:solidFill>
                <a:effectLst/>
                <a:uFillTx/>
                <a:latin typeface="+mj-lt"/>
                <a:ea typeface="+mj-ea"/>
                <a:cs typeface="+mj-cs"/>
                <a:sym typeface="Helvetica Neue"/>
              </a:rPr>
              <a:t>/</a:t>
            </a:r>
            <a:r>
              <a:rPr kumimoji="0" lang="en-US" sz="1600" b="0" i="0" u="none" strike="noStrike" cap="none" spc="0" normalizeH="0" baseline="0" dirty="0" err="1">
                <a:ln>
                  <a:noFill/>
                </a:ln>
                <a:solidFill>
                  <a:srgbClr val="5E5E5E"/>
                </a:solidFill>
                <a:effectLst/>
                <a:uFillTx/>
                <a:latin typeface="+mj-lt"/>
                <a:ea typeface="+mj-ea"/>
                <a:cs typeface="+mj-cs"/>
                <a:sym typeface="Helvetica Neue"/>
              </a:rPr>
              <a:t>training_modules</a:t>
            </a:r>
            <a:r>
              <a:rPr kumimoji="0" lang="en-US" sz="1600" b="0" i="0" u="none" strike="noStrike" cap="none" spc="0" normalizeH="0" baseline="0" dirty="0">
                <a:ln>
                  <a:noFill/>
                </a:ln>
                <a:solidFill>
                  <a:srgbClr val="5E5E5E"/>
                </a:solidFill>
                <a:effectLst/>
                <a:uFillTx/>
                <a:latin typeface="+mj-lt"/>
                <a:ea typeface="+mj-ea"/>
                <a:cs typeface="+mj-cs"/>
                <a:sym typeface="Helvetica Neue"/>
              </a:rPr>
              <a:t>/15/community-needs_pw_final_9252013.pdf</a:t>
            </a:r>
          </a:p>
        </p:txBody>
      </p:sp>
      <p:pic>
        <p:nvPicPr>
          <p:cNvPr id="2" name="Image" descr="Image">
            <a:extLst>
              <a:ext uri="{FF2B5EF4-FFF2-40B4-BE49-F238E27FC236}">
                <a16:creationId xmlns:a16="http://schemas.microsoft.com/office/drawing/2014/main" id="{0B32122A-2476-FF55-1F6D-4AE4A1D56450}"/>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78629067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EEA53-EDFF-4F42-BA70-98BB03AA8895}">
  <ds:schemaRefs>
    <ds:schemaRef ds:uri="http://schemas.microsoft.com/sharepoint/v3/contenttype/forms"/>
  </ds:schemaRefs>
</ds:datastoreItem>
</file>

<file path=customXml/itemProps2.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13902</TotalTime>
  <Words>6782</Words>
  <Application>Microsoft Macintosh PowerPoint</Application>
  <PresentationFormat>Custom</PresentationFormat>
  <Paragraphs>418</Paragraphs>
  <Slides>40</Slides>
  <Notes>28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40</vt:i4>
      </vt:variant>
    </vt:vector>
  </HeadingPairs>
  <TitlesOfParts>
    <vt:vector size="58" baseType="lpstr">
      <vt:lpstr>AcuminProWide-Semibold</vt:lpstr>
      <vt:lpstr>Arial</vt:lpstr>
      <vt:lpstr>Calibri</vt:lpstr>
      <vt:lpstr>Graphik</vt:lpstr>
      <vt:lpstr>Helvetica</vt:lpstr>
      <vt:lpstr>Helvetica Neue</vt:lpstr>
      <vt:lpstr>Helvetica Neue Medium</vt:lpstr>
      <vt:lpstr>Montserrat</vt:lpstr>
      <vt:lpstr>Montserrat Light</vt:lpstr>
      <vt:lpstr>Montserrat Medium</vt:lpstr>
      <vt:lpstr>Open Sans</vt:lpstr>
      <vt:lpstr>Proxima Nova</vt:lpstr>
      <vt:lpstr>Proxima Nova Medium</vt:lpstr>
      <vt:lpstr>proxima_nova_rgregular</vt:lpstr>
      <vt:lpstr>Raleway</vt:lpstr>
      <vt:lpstr>Suisse Intl</vt:lpstr>
      <vt:lpstr>Times New Roman</vt:lpstr>
      <vt:lpstr>21_BasicWhite</vt:lpstr>
      <vt:lpstr>PowerPoint Presentation</vt:lpstr>
      <vt:lpstr>PowerPoint Presentation</vt:lpstr>
      <vt:lpstr>PowerPoint Presentation</vt:lpstr>
      <vt:lpstr>PowerPoint Presentation</vt:lpstr>
      <vt:lpstr>PowerPoint Presentation</vt:lpstr>
      <vt:lpstr>Developing formal and informal methods of engaging the target population, including: i. Needs assessments; ii. SWOT (Strengths, Weaknesses, Opportunities, and Threats); and iii. PEST (Political, Economic, Societal, and Technological) analysis </vt:lpstr>
      <vt:lpstr>PowerPoint Presentation</vt:lpstr>
      <vt:lpstr>So how do we do this in a meaningful and effective way?</vt:lpstr>
      <vt:lpstr>PowerPoint Presentation</vt:lpstr>
      <vt:lpstr>5 Steps of a Community Strength &amp; Needs Assessment</vt:lpstr>
      <vt:lpstr>Potential Outcomes of an Effective Community Strength &amp; Needs Assessment</vt:lpstr>
      <vt:lpstr>METHOD 2: SWOT Analysis</vt:lpstr>
      <vt:lpstr>Sample Questions for SWOT Analysis</vt:lpstr>
      <vt:lpstr>METHOD 3: PEST Analysis</vt:lpstr>
      <vt:lpstr>PEST Examples</vt:lpstr>
      <vt:lpstr>PowerPoint Presentation</vt:lpstr>
      <vt:lpstr>II.    Utilizing existing data, reports, and other documentation of engagement to develop robust sections of a grant application, particularly the Statement of Need section  </vt:lpstr>
      <vt:lpstr>Quick Review</vt:lpstr>
      <vt:lpstr>Quick Review</vt:lpstr>
      <vt:lpstr>Quick Review</vt:lpstr>
      <vt:lpstr>Core Building Blocks for a Statement of Need</vt:lpstr>
      <vt:lpstr>Where does the data fit?</vt:lpstr>
      <vt:lpstr>Give your funders reason to believe</vt:lpstr>
      <vt:lpstr>In Summary…</vt:lpstr>
      <vt:lpstr>III.   Understanding the importance of utilizing input that is representative of the target population to create strategic/operational plans and mission, vision, and values statements  </vt:lpstr>
      <vt:lpstr>So, how do we engage our community stakeholders?</vt:lpstr>
      <vt:lpstr>3 Steps to Engaging Community Stakeholders:</vt:lpstr>
      <vt:lpstr>Creating a Shared Dream: Developing Vision and Mission Statements</vt:lpstr>
      <vt:lpstr>Meaningful Letters of Support</vt:lpstr>
      <vt:lpstr>IV. Understanding the critical role of cultural competency and cultural humility and how to demonstrate this effectively in your grant application.  </vt:lpstr>
      <vt:lpstr>Cultural Competency</vt:lpstr>
      <vt:lpstr>Cultural Competency</vt:lpstr>
      <vt:lpstr>Cultural Competency and Humility </vt:lpstr>
      <vt:lpstr>Cultural Competency and Humility </vt:lpstr>
      <vt:lpstr>A Cultural Competence Model: 5 Essential Principles </vt:lpstr>
      <vt:lpstr>Cultural Competency and Humility </vt:lpstr>
      <vt:lpstr>Cultural Competency and Humility </vt:lpstr>
      <vt:lpstr>PowerPoint Presentation</vt:lpstr>
      <vt:lpstr>Save the Date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kelley</dc:creator>
  <cp:lastModifiedBy>Susannah Williams</cp:lastModifiedBy>
  <cp:revision>28</cp:revision>
  <dcterms:modified xsi:type="dcterms:W3CDTF">2023-07-18T13:19:37Z</dcterms:modified>
</cp:coreProperties>
</file>